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 id="2147483696" r:id="rId6"/>
  </p:sldMasterIdLst>
  <p:sldIdLst>
    <p:sldId id="342" r:id="rId7"/>
    <p:sldId id="326" r:id="rId8"/>
    <p:sldId id="330" r:id="rId9"/>
    <p:sldId id="325" r:id="rId10"/>
    <p:sldId id="329" r:id="rId11"/>
    <p:sldId id="331" r:id="rId12"/>
    <p:sldId id="332" r:id="rId13"/>
    <p:sldId id="333" r:id="rId14"/>
    <p:sldId id="334" r:id="rId15"/>
    <p:sldId id="335" r:id="rId16"/>
    <p:sldId id="338" r:id="rId17"/>
    <p:sldId id="337" r:id="rId18"/>
    <p:sldId id="336" r:id="rId19"/>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06BD9-98D2-41D6-AD62-0E1F54C2A7B8}" v="1" dt="2024-12-02T19:57:11.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949F5346-0846-38BB-CC64-AD6D78D22690}"/>
    <pc:docChg chg="modSld">
      <pc:chgData name="Laura Dunn" userId="S::laudunn@toh.ca::a1b48991-b855-4e9d-9b46-097d553f086f" providerId="AD" clId="Web-{949F5346-0846-38BB-CC64-AD6D78D22690}" dt="2024-02-16T15:04:38.748" v="0" actId="1076"/>
      <pc:docMkLst>
        <pc:docMk/>
      </pc:docMkLst>
      <pc:sldChg chg="modSp">
        <pc:chgData name="Laura Dunn" userId="S::laudunn@toh.ca::a1b48991-b855-4e9d-9b46-097d553f086f" providerId="AD" clId="Web-{949F5346-0846-38BB-CC64-AD6D78D22690}" dt="2024-02-16T15:04:38.748" v="0" actId="1076"/>
        <pc:sldMkLst>
          <pc:docMk/>
          <pc:sldMk cId="2714154377" sldId="341"/>
        </pc:sldMkLst>
        <pc:spChg chg="mod">
          <ac:chgData name="Laura Dunn" userId="S::laudunn@toh.ca::a1b48991-b855-4e9d-9b46-097d553f086f" providerId="AD" clId="Web-{949F5346-0846-38BB-CC64-AD6D78D22690}" dt="2024-02-16T15:04:38.748" v="0" actId="1076"/>
          <ac:spMkLst>
            <pc:docMk/>
            <pc:sldMk cId="2714154377" sldId="341"/>
            <ac:spMk id="4" creationId="{52F6E2AE-153E-4BDB-EE9F-2295A5DD8ABF}"/>
          </ac:spMkLst>
        </pc:spChg>
      </pc:sldChg>
    </pc:docChg>
  </pc:docChgLst>
  <pc:docChgLst>
    <pc:chgData name="Laura Dunn" userId="S::laudunn@toh.ca::a1b48991-b855-4e9d-9b46-097d553f086f" providerId="AD" clId="Web-{6600BBAC-2A52-B4CC-BB56-2291DE6C54E9}"/>
    <pc:docChg chg="addSld delSld modSld sldOrd">
      <pc:chgData name="Laura Dunn" userId="S::laudunn@toh.ca::a1b48991-b855-4e9d-9b46-097d553f086f" providerId="AD" clId="Web-{6600BBAC-2A52-B4CC-BB56-2291DE6C54E9}" dt="2024-02-16T14:03:44.512" v="53" actId="1076"/>
      <pc:docMkLst>
        <pc:docMk/>
      </pc:docMkLst>
      <pc:sldChg chg="del">
        <pc:chgData name="Laura Dunn" userId="S::laudunn@toh.ca::a1b48991-b855-4e9d-9b46-097d553f086f" providerId="AD" clId="Web-{6600BBAC-2A52-B4CC-BB56-2291DE6C54E9}" dt="2024-02-16T14:03:26.043" v="50"/>
        <pc:sldMkLst>
          <pc:docMk/>
          <pc:sldMk cId="3067578380" sldId="340"/>
        </pc:sldMkLst>
      </pc:sldChg>
      <pc:sldChg chg="addSp delSp modSp new del ord">
        <pc:chgData name="Laura Dunn" userId="S::laudunn@toh.ca::a1b48991-b855-4e9d-9b46-097d553f086f" providerId="AD" clId="Web-{6600BBAC-2A52-B4CC-BB56-2291DE6C54E9}" dt="2024-02-16T13:51:54.642" v="17"/>
        <pc:sldMkLst>
          <pc:docMk/>
          <pc:sldMk cId="813005733" sldId="341"/>
        </pc:sldMkLst>
        <pc:spChg chg="del">
          <ac:chgData name="Laura Dunn" userId="S::laudunn@toh.ca::a1b48991-b855-4e9d-9b46-097d553f086f" providerId="AD" clId="Web-{6600BBAC-2A52-B4CC-BB56-2291DE6C54E9}" dt="2024-02-16T13:50:30.203" v="5"/>
          <ac:spMkLst>
            <pc:docMk/>
            <pc:sldMk cId="813005733" sldId="341"/>
            <ac:spMk id="2" creationId="{F7B9900A-A8C9-C813-D596-E1FFEEE1698F}"/>
          </ac:spMkLst>
        </pc:spChg>
        <pc:spChg chg="del">
          <ac:chgData name="Laura Dunn" userId="S::laudunn@toh.ca::a1b48991-b855-4e9d-9b46-097d553f086f" providerId="AD" clId="Web-{6600BBAC-2A52-B4CC-BB56-2291DE6C54E9}" dt="2024-02-16T13:50:27.344" v="4"/>
          <ac:spMkLst>
            <pc:docMk/>
            <pc:sldMk cId="813005733" sldId="341"/>
            <ac:spMk id="3" creationId="{DC41AD6E-ED50-7DC7-DF58-71E228F24668}"/>
          </ac:spMkLst>
        </pc:spChg>
        <pc:spChg chg="add del mod">
          <ac:chgData name="Laura Dunn" userId="S::laudunn@toh.ca::a1b48991-b855-4e9d-9b46-097d553f086f" providerId="AD" clId="Web-{6600BBAC-2A52-B4CC-BB56-2291DE6C54E9}" dt="2024-02-16T13:51:02.969" v="13"/>
          <ac:spMkLst>
            <pc:docMk/>
            <pc:sldMk cId="813005733" sldId="341"/>
            <ac:spMk id="6" creationId="{425790B2-20D5-732D-D908-4F0E92BF4651}"/>
          </ac:spMkLst>
        </pc:spChg>
        <pc:picChg chg="add del mod ord">
          <ac:chgData name="Laura Dunn" userId="S::laudunn@toh.ca::a1b48991-b855-4e9d-9b46-097d553f086f" providerId="AD" clId="Web-{6600BBAC-2A52-B4CC-BB56-2291DE6C54E9}" dt="2024-02-16T13:50:56.672" v="12"/>
          <ac:picMkLst>
            <pc:docMk/>
            <pc:sldMk cId="813005733" sldId="341"/>
            <ac:picMk id="4" creationId="{CBB07283-69B3-3496-CD64-B1E45B8BB933}"/>
          </ac:picMkLst>
        </pc:picChg>
        <pc:picChg chg="add mod">
          <ac:chgData name="Laura Dunn" userId="S::laudunn@toh.ca::a1b48991-b855-4e9d-9b46-097d553f086f" providerId="AD" clId="Web-{6600BBAC-2A52-B4CC-BB56-2291DE6C54E9}" dt="2024-02-16T13:51:48.829" v="16" actId="14100"/>
          <ac:picMkLst>
            <pc:docMk/>
            <pc:sldMk cId="813005733" sldId="341"/>
            <ac:picMk id="7" creationId="{6C836D61-1538-E571-A043-6C892AEDECA8}"/>
          </ac:picMkLst>
        </pc:picChg>
      </pc:sldChg>
      <pc:sldChg chg="addSp modSp new ord">
        <pc:chgData name="Laura Dunn" userId="S::laudunn@toh.ca::a1b48991-b855-4e9d-9b46-097d553f086f" providerId="AD" clId="Web-{6600BBAC-2A52-B4CC-BB56-2291DE6C54E9}" dt="2024-02-16T14:03:44.512" v="53" actId="1076"/>
        <pc:sldMkLst>
          <pc:docMk/>
          <pc:sldMk cId="2714154377" sldId="341"/>
        </pc:sldMkLst>
        <pc:spChg chg="add mod">
          <ac:chgData name="Laura Dunn" userId="S::laudunn@toh.ca::a1b48991-b855-4e9d-9b46-097d553f086f" providerId="AD" clId="Web-{6600BBAC-2A52-B4CC-BB56-2291DE6C54E9}" dt="2024-02-16T14:00:28.837" v="49" actId="1076"/>
          <ac:spMkLst>
            <pc:docMk/>
            <pc:sldMk cId="2714154377" sldId="341"/>
            <ac:spMk id="3" creationId="{CBD9FBE7-33E2-8F30-D6FC-CC7A1F377193}"/>
          </ac:spMkLst>
        </pc:spChg>
        <pc:spChg chg="add mod">
          <ac:chgData name="Laura Dunn" userId="S::laudunn@toh.ca::a1b48991-b855-4e9d-9b46-097d553f086f" providerId="AD" clId="Web-{6600BBAC-2A52-B4CC-BB56-2291DE6C54E9}" dt="2024-02-16T14:03:44.512" v="53" actId="1076"/>
          <ac:spMkLst>
            <pc:docMk/>
            <pc:sldMk cId="2714154377" sldId="341"/>
            <ac:spMk id="4" creationId="{52F6E2AE-153E-4BDB-EE9F-2295A5DD8ABF}"/>
          </ac:spMkLst>
        </pc:spChg>
        <pc:picChg chg="add mod">
          <ac:chgData name="Laura Dunn" userId="S::laudunn@toh.ca::a1b48991-b855-4e9d-9b46-097d553f086f" providerId="AD" clId="Web-{6600BBAC-2A52-B4CC-BB56-2291DE6C54E9}" dt="2024-02-16T13:59:12.914" v="26" actId="1076"/>
          <ac:picMkLst>
            <pc:docMk/>
            <pc:sldMk cId="2714154377" sldId="341"/>
            <ac:picMk id="2" creationId="{8D7A3FD8-4671-7BCC-51F8-7D0342CFCAD6}"/>
          </ac:picMkLst>
        </pc:picChg>
      </pc:sldChg>
      <pc:sldChg chg="new del">
        <pc:chgData name="Laura Dunn" userId="S::laudunn@toh.ca::a1b48991-b855-4e9d-9b46-097d553f086f" providerId="AD" clId="Web-{6600BBAC-2A52-B4CC-BB56-2291DE6C54E9}" dt="2024-02-16T13:37:33.473" v="1"/>
        <pc:sldMkLst>
          <pc:docMk/>
          <pc:sldMk cId="3546155083" sldId="341"/>
        </pc:sldMkLst>
      </pc:sldChg>
      <pc:sldChg chg="new del">
        <pc:chgData name="Laura Dunn" userId="S::laudunn@toh.ca::a1b48991-b855-4e9d-9b46-097d553f086f" providerId="AD" clId="Web-{6600BBAC-2A52-B4CC-BB56-2291DE6C54E9}" dt="2024-02-16T13:58:43.945" v="19"/>
        <pc:sldMkLst>
          <pc:docMk/>
          <pc:sldMk cId="3778611386" sldId="341"/>
        </pc:sldMkLst>
      </pc:sldChg>
    </pc:docChg>
  </pc:docChgLst>
  <pc:docChgLst>
    <pc:chgData name="Laura Dunn" userId="S::laudunn@toh.ca::a1b48991-b855-4e9d-9b46-097d553f086f" providerId="AD" clId="Web-{6E27A68F-C677-02CD-47AE-B7ACFDA17AD6}"/>
    <pc:docChg chg="modSld">
      <pc:chgData name="Laura Dunn" userId="S::laudunn@toh.ca::a1b48991-b855-4e9d-9b46-097d553f086f" providerId="AD" clId="Web-{6E27A68F-C677-02CD-47AE-B7ACFDA17AD6}" dt="2024-02-16T15:29:50.454" v="10" actId="1076"/>
      <pc:docMkLst>
        <pc:docMk/>
      </pc:docMkLst>
      <pc:sldChg chg="modSp">
        <pc:chgData name="Laura Dunn" userId="S::laudunn@toh.ca::a1b48991-b855-4e9d-9b46-097d553f086f" providerId="AD" clId="Web-{6E27A68F-C677-02CD-47AE-B7ACFDA17AD6}" dt="2024-02-16T15:29:50.454" v="10" actId="1076"/>
        <pc:sldMkLst>
          <pc:docMk/>
          <pc:sldMk cId="2714154377" sldId="341"/>
        </pc:sldMkLst>
        <pc:spChg chg="mod">
          <ac:chgData name="Laura Dunn" userId="S::laudunn@toh.ca::a1b48991-b855-4e9d-9b46-097d553f086f" providerId="AD" clId="Web-{6E27A68F-C677-02CD-47AE-B7ACFDA17AD6}" dt="2024-02-16T15:29:17.016" v="4" actId="20577"/>
          <ac:spMkLst>
            <pc:docMk/>
            <pc:sldMk cId="2714154377" sldId="341"/>
            <ac:spMk id="3" creationId="{CBD9FBE7-33E2-8F30-D6FC-CC7A1F377193}"/>
          </ac:spMkLst>
        </pc:spChg>
        <pc:spChg chg="mod">
          <ac:chgData name="Laura Dunn" userId="S::laudunn@toh.ca::a1b48991-b855-4e9d-9b46-097d553f086f" providerId="AD" clId="Web-{6E27A68F-C677-02CD-47AE-B7ACFDA17AD6}" dt="2024-02-16T15:29:50.454" v="10" actId="1076"/>
          <ac:spMkLst>
            <pc:docMk/>
            <pc:sldMk cId="2714154377" sldId="341"/>
            <ac:spMk id="4" creationId="{52F6E2AE-153E-4BDB-EE9F-2295A5DD8ABF}"/>
          </ac:spMkLst>
        </pc:spChg>
      </pc:sldChg>
    </pc:docChg>
  </pc:docChgLst>
  <pc:docChgLst>
    <pc:chgData name="Laura Dunn" userId="a1b48991-b855-4e9d-9b46-097d553f086f" providerId="ADAL" clId="{CE006BD9-98D2-41D6-AD62-0E1F54C2A7B8}"/>
    <pc:docChg chg="addSld delSld modSld">
      <pc:chgData name="Laura Dunn" userId="a1b48991-b855-4e9d-9b46-097d553f086f" providerId="ADAL" clId="{CE006BD9-98D2-41D6-AD62-0E1F54C2A7B8}" dt="2024-12-02T19:57:13.626" v="1" actId="47"/>
      <pc:docMkLst>
        <pc:docMk/>
      </pc:docMkLst>
      <pc:sldChg chg="del">
        <pc:chgData name="Laura Dunn" userId="a1b48991-b855-4e9d-9b46-097d553f086f" providerId="ADAL" clId="{CE006BD9-98D2-41D6-AD62-0E1F54C2A7B8}" dt="2024-12-02T19:57:13.626" v="1" actId="47"/>
        <pc:sldMkLst>
          <pc:docMk/>
          <pc:sldMk cId="2714154377" sldId="341"/>
        </pc:sldMkLst>
      </pc:sldChg>
      <pc:sldChg chg="add">
        <pc:chgData name="Laura Dunn" userId="a1b48991-b855-4e9d-9b46-097d553f086f" providerId="ADAL" clId="{CE006BD9-98D2-41D6-AD62-0E1F54C2A7B8}" dt="2024-12-02T19:57:11.613" v="0"/>
        <pc:sldMkLst>
          <pc:docMk/>
          <pc:sldMk cId="404696796" sldId="34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7765"/>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3106"/>
            </a:lvl1pPr>
            <a:lvl2pPr marL="591663" indent="0" algn="ctr">
              <a:buNone/>
              <a:defRPr sz="2588"/>
            </a:lvl2pPr>
            <a:lvl3pPr marL="1183325" indent="0" algn="ctr">
              <a:buNone/>
              <a:defRPr sz="2329"/>
            </a:lvl3pPr>
            <a:lvl4pPr marL="1774988" indent="0" algn="ctr">
              <a:buNone/>
              <a:defRPr sz="2071"/>
            </a:lvl4pPr>
            <a:lvl5pPr marL="2366650" indent="0" algn="ctr">
              <a:buNone/>
              <a:defRPr sz="2071"/>
            </a:lvl5pPr>
            <a:lvl6pPr marL="2958313" indent="0" algn="ctr">
              <a:buNone/>
              <a:defRPr sz="2071"/>
            </a:lvl6pPr>
            <a:lvl7pPr marL="3549975" indent="0" algn="ctr">
              <a:buNone/>
              <a:defRPr sz="2071"/>
            </a:lvl7pPr>
            <a:lvl8pPr marL="4141638" indent="0" algn="ctr">
              <a:buNone/>
              <a:defRPr sz="2071"/>
            </a:lvl8pPr>
            <a:lvl9pPr marL="4733300" indent="0" algn="ctr">
              <a:buNone/>
              <a:defRPr sz="207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06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707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364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6CE5378-E09A-47D9-9846-F18780DB6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a:extLst>
              <a:ext uri="{FF2B5EF4-FFF2-40B4-BE49-F238E27FC236}">
                <a16:creationId xmlns:a16="http://schemas.microsoft.com/office/drawing/2014/main" id="{86B01B9C-A2E5-4190-B180-B64EA6383D43}"/>
              </a:ext>
            </a:extLst>
          </p:cNvPr>
          <p:cNvSpPr>
            <a:spLocks noGrp="1"/>
          </p:cNvSpPr>
          <p:nvPr>
            <p:ph type="sldNum" sz="quarter" idx="12"/>
          </p:nvPr>
        </p:nvSpPr>
        <p:spPr/>
        <p:txBody>
          <a:bodyPr/>
          <a:lstStyle>
            <a:lvl1pPr>
              <a:defRPr>
                <a:solidFill>
                  <a:schemeClr val="bg1"/>
                </a:solidFill>
              </a:defRPr>
            </a:lvl1pPr>
          </a:lstStyle>
          <a:p>
            <a:fld id="{6D4752A8-3E6B-4CFB-97CF-EF73EE32F872}" type="slidenum">
              <a:rPr lang="en-CA" smtClean="0"/>
              <a:pPr/>
              <a:t>‹#›</a:t>
            </a:fld>
            <a:endParaRPr lang="en-CA" dirty="0"/>
          </a:p>
        </p:txBody>
      </p:sp>
      <p:sp>
        <p:nvSpPr>
          <p:cNvPr id="12" name="Text Placeholder 11">
            <a:extLst>
              <a:ext uri="{FF2B5EF4-FFF2-40B4-BE49-F238E27FC236}">
                <a16:creationId xmlns:a16="http://schemas.microsoft.com/office/drawing/2014/main" id="{5189A6DE-CBC5-401E-AA76-9D167D67A295}"/>
              </a:ext>
            </a:extLst>
          </p:cNvPr>
          <p:cNvSpPr>
            <a:spLocks noGrp="1"/>
          </p:cNvSpPr>
          <p:nvPr>
            <p:ph type="body" sz="quarter" idx="13"/>
          </p:nvPr>
        </p:nvSpPr>
        <p:spPr>
          <a:xfrm>
            <a:off x="691515" y="4475017"/>
            <a:ext cx="8675370" cy="868508"/>
          </a:xfrm>
        </p:spPr>
        <p:txBody>
          <a:bodyPr>
            <a:normAutofit/>
          </a:bodyPr>
          <a:lstStyle>
            <a:lvl1pPr marL="0" indent="0" algn="ctr">
              <a:buNone/>
              <a:defRPr sz="16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CA" dirty="0"/>
          </a:p>
        </p:txBody>
      </p:sp>
      <p:sp>
        <p:nvSpPr>
          <p:cNvPr id="7" name="Title 1">
            <a:extLst>
              <a:ext uri="{FF2B5EF4-FFF2-40B4-BE49-F238E27FC236}">
                <a16:creationId xmlns:a16="http://schemas.microsoft.com/office/drawing/2014/main" id="{93E01589-292B-4A0A-AB83-2C8FB507C15A}"/>
              </a:ext>
            </a:extLst>
          </p:cNvPr>
          <p:cNvSpPr>
            <a:spLocks noGrp="1"/>
          </p:cNvSpPr>
          <p:nvPr>
            <p:ph type="title"/>
          </p:nvPr>
        </p:nvSpPr>
        <p:spPr>
          <a:xfrm>
            <a:off x="341061" y="3506860"/>
            <a:ext cx="9383583" cy="743579"/>
          </a:xfrm>
        </p:spPr>
        <p:txBody>
          <a:bodyPr>
            <a:normAutofit/>
          </a:bodyPr>
          <a:lstStyle>
            <a:lvl1pPr algn="ctr">
              <a:defRPr sz="2970">
                <a:solidFill>
                  <a:schemeClr val="bg1"/>
                </a:solidFill>
              </a:defRPr>
            </a:lvl1pPr>
          </a:lstStyle>
          <a:p>
            <a:r>
              <a:rPr lang="en-US" dirty="0"/>
              <a:t>Click to edit Master title style</a:t>
            </a:r>
            <a:endParaRPr lang="en-CA" dirty="0"/>
          </a:p>
        </p:txBody>
      </p:sp>
      <p:pic>
        <p:nvPicPr>
          <p:cNvPr id="8" name="Picture 7" descr="Text&#10;&#10;Description automatically generated">
            <a:extLst>
              <a:ext uri="{FF2B5EF4-FFF2-40B4-BE49-F238E27FC236}">
                <a16:creationId xmlns:a16="http://schemas.microsoft.com/office/drawing/2014/main" id="{D79CF978-C5A3-4DBE-BAB4-68CD2289EE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061" y="417397"/>
            <a:ext cx="2628007" cy="1502305"/>
          </a:xfrm>
          <a:prstGeom prst="rect">
            <a:avLst/>
          </a:prstGeom>
        </p:spPr>
      </p:pic>
    </p:spTree>
    <p:extLst>
      <p:ext uri="{BB962C8B-B14F-4D97-AF65-F5344CB8AC3E}">
        <p14:creationId xmlns:p14="http://schemas.microsoft.com/office/powerpoint/2010/main" val="263138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491"/>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597"/>
            </a:lvl1pPr>
            <a:lvl2pPr marL="494642" indent="0" algn="ctr">
              <a:buNone/>
              <a:defRPr sz="2164"/>
            </a:lvl2pPr>
            <a:lvl3pPr marL="989286" indent="0" algn="ctr">
              <a:buNone/>
              <a:defRPr sz="1947"/>
            </a:lvl3pPr>
            <a:lvl4pPr marL="1483928" indent="0" algn="ctr">
              <a:buNone/>
              <a:defRPr sz="1731"/>
            </a:lvl4pPr>
            <a:lvl5pPr marL="1978570" indent="0" algn="ctr">
              <a:buNone/>
              <a:defRPr sz="1731"/>
            </a:lvl5pPr>
            <a:lvl6pPr marL="2473212" indent="0" algn="ctr">
              <a:buNone/>
              <a:defRPr sz="1731"/>
            </a:lvl6pPr>
            <a:lvl7pPr marL="2967856" indent="0" algn="ctr">
              <a:buNone/>
              <a:defRPr sz="1731"/>
            </a:lvl7pPr>
            <a:lvl8pPr marL="3462498" indent="0" algn="ctr">
              <a:buNone/>
              <a:defRPr sz="1731"/>
            </a:lvl8pPr>
            <a:lvl9pPr marL="3957140" indent="0" algn="ctr">
              <a:buNone/>
              <a:defRPr sz="173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55508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72007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491"/>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597">
                <a:solidFill>
                  <a:schemeClr val="tx1"/>
                </a:solidFill>
              </a:defRPr>
            </a:lvl1pPr>
            <a:lvl2pPr marL="494642" indent="0">
              <a:buNone/>
              <a:defRPr sz="2164">
                <a:solidFill>
                  <a:schemeClr val="tx1">
                    <a:tint val="75000"/>
                  </a:schemeClr>
                </a:solidFill>
              </a:defRPr>
            </a:lvl2pPr>
            <a:lvl3pPr marL="989286" indent="0">
              <a:buNone/>
              <a:defRPr sz="1947">
                <a:solidFill>
                  <a:schemeClr val="tx1">
                    <a:tint val="75000"/>
                  </a:schemeClr>
                </a:solidFill>
              </a:defRPr>
            </a:lvl3pPr>
            <a:lvl4pPr marL="1483928" indent="0">
              <a:buNone/>
              <a:defRPr sz="1731">
                <a:solidFill>
                  <a:schemeClr val="tx1">
                    <a:tint val="75000"/>
                  </a:schemeClr>
                </a:solidFill>
              </a:defRPr>
            </a:lvl4pPr>
            <a:lvl5pPr marL="1978570" indent="0">
              <a:buNone/>
              <a:defRPr sz="1731">
                <a:solidFill>
                  <a:schemeClr val="tx1">
                    <a:tint val="75000"/>
                  </a:schemeClr>
                </a:solidFill>
              </a:defRPr>
            </a:lvl5pPr>
            <a:lvl6pPr marL="2473212" indent="0">
              <a:buNone/>
              <a:defRPr sz="1731">
                <a:solidFill>
                  <a:schemeClr val="tx1">
                    <a:tint val="75000"/>
                  </a:schemeClr>
                </a:solidFill>
              </a:defRPr>
            </a:lvl6pPr>
            <a:lvl7pPr marL="2967856" indent="0">
              <a:buNone/>
              <a:defRPr sz="1731">
                <a:solidFill>
                  <a:schemeClr val="tx1">
                    <a:tint val="75000"/>
                  </a:schemeClr>
                </a:solidFill>
              </a:defRPr>
            </a:lvl7pPr>
            <a:lvl8pPr marL="3462498" indent="0">
              <a:buNone/>
              <a:defRPr sz="1731">
                <a:solidFill>
                  <a:schemeClr val="tx1">
                    <a:tint val="75000"/>
                  </a:schemeClr>
                </a:solidFill>
              </a:defRPr>
            </a:lvl8pPr>
            <a:lvl9pPr marL="3957140" indent="0">
              <a:buNone/>
              <a:defRPr sz="17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22364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3"/>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3"/>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63108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6" y="413811"/>
            <a:ext cx="8675370" cy="15023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597" b="1"/>
            </a:lvl1pPr>
            <a:lvl2pPr marL="494642" indent="0">
              <a:buNone/>
              <a:defRPr sz="2164" b="1"/>
            </a:lvl2pPr>
            <a:lvl3pPr marL="989286" indent="0">
              <a:buNone/>
              <a:defRPr sz="1947" b="1"/>
            </a:lvl3pPr>
            <a:lvl4pPr marL="1483928" indent="0">
              <a:buNone/>
              <a:defRPr sz="1731" b="1"/>
            </a:lvl4pPr>
            <a:lvl5pPr marL="1978570" indent="0">
              <a:buNone/>
              <a:defRPr sz="1731" b="1"/>
            </a:lvl5pPr>
            <a:lvl6pPr marL="2473212" indent="0">
              <a:buNone/>
              <a:defRPr sz="1731" b="1"/>
            </a:lvl6pPr>
            <a:lvl7pPr marL="2967856" indent="0">
              <a:buNone/>
              <a:defRPr sz="1731" b="1"/>
            </a:lvl7pPr>
            <a:lvl8pPr marL="3462498" indent="0">
              <a:buNone/>
              <a:defRPr sz="1731" b="1"/>
            </a:lvl8pPr>
            <a:lvl9pPr marL="3957140" indent="0">
              <a:buNone/>
              <a:defRPr sz="1731"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597" b="1"/>
            </a:lvl1pPr>
            <a:lvl2pPr marL="494642" indent="0">
              <a:buNone/>
              <a:defRPr sz="2164" b="1"/>
            </a:lvl2pPr>
            <a:lvl3pPr marL="989286" indent="0">
              <a:buNone/>
              <a:defRPr sz="1947" b="1"/>
            </a:lvl3pPr>
            <a:lvl4pPr marL="1483928" indent="0">
              <a:buNone/>
              <a:defRPr sz="1731" b="1"/>
            </a:lvl4pPr>
            <a:lvl5pPr marL="1978570" indent="0">
              <a:buNone/>
              <a:defRPr sz="1731" b="1"/>
            </a:lvl5pPr>
            <a:lvl6pPr marL="2473212" indent="0">
              <a:buNone/>
              <a:defRPr sz="1731" b="1"/>
            </a:lvl6pPr>
            <a:lvl7pPr marL="2967856" indent="0">
              <a:buNone/>
              <a:defRPr sz="1731" b="1"/>
            </a:lvl7pPr>
            <a:lvl8pPr marL="3462498" indent="0">
              <a:buNone/>
              <a:defRPr sz="1731" b="1"/>
            </a:lvl8pPr>
            <a:lvl9pPr marL="3957140" indent="0">
              <a:buNone/>
              <a:defRPr sz="1731"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79857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697479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4727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1786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462"/>
            </a:lvl1pPr>
          </a:lstStyle>
          <a:p>
            <a:r>
              <a:rPr lang="en-US"/>
              <a:t>Click to edit Master title style</a:t>
            </a:r>
            <a:endParaRPr lang="en-US" dirty="0"/>
          </a:p>
        </p:txBody>
      </p:sp>
      <p:sp>
        <p:nvSpPr>
          <p:cNvPr id="3" name="Content Placeholder 2"/>
          <p:cNvSpPr>
            <a:spLocks noGrp="1"/>
          </p:cNvSpPr>
          <p:nvPr>
            <p:ph idx="1"/>
          </p:nvPr>
        </p:nvSpPr>
        <p:spPr>
          <a:xfrm>
            <a:off x="4276130" y="1119084"/>
            <a:ext cx="5092065" cy="5523441"/>
          </a:xfrm>
        </p:spPr>
        <p:txBody>
          <a:bodyPr/>
          <a:lstStyle>
            <a:lvl1pPr>
              <a:defRPr sz="3462"/>
            </a:lvl1pPr>
            <a:lvl2pPr>
              <a:defRPr sz="3030"/>
            </a:lvl2pPr>
            <a:lvl3pPr>
              <a:defRPr sz="2597"/>
            </a:lvl3pPr>
            <a:lvl4pPr>
              <a:defRPr sz="2164"/>
            </a:lvl4pPr>
            <a:lvl5pPr>
              <a:defRPr sz="2164"/>
            </a:lvl5pPr>
            <a:lvl6pPr>
              <a:defRPr sz="2164"/>
            </a:lvl6pPr>
            <a:lvl7pPr>
              <a:defRPr sz="2164"/>
            </a:lvl7pPr>
            <a:lvl8pPr>
              <a:defRPr sz="2164"/>
            </a:lvl8pPr>
            <a:lvl9pPr>
              <a:defRPr sz="21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31"/>
            </a:lvl1pPr>
            <a:lvl2pPr marL="494642" indent="0">
              <a:buNone/>
              <a:defRPr sz="1514"/>
            </a:lvl2pPr>
            <a:lvl3pPr marL="989286" indent="0">
              <a:buNone/>
              <a:defRPr sz="1298"/>
            </a:lvl3pPr>
            <a:lvl4pPr marL="1483928" indent="0">
              <a:buNone/>
              <a:defRPr sz="1082"/>
            </a:lvl4pPr>
            <a:lvl5pPr marL="1978570" indent="0">
              <a:buNone/>
              <a:defRPr sz="1082"/>
            </a:lvl5pPr>
            <a:lvl6pPr marL="2473212" indent="0">
              <a:buNone/>
              <a:defRPr sz="1082"/>
            </a:lvl6pPr>
            <a:lvl7pPr marL="2967856" indent="0">
              <a:buNone/>
              <a:defRPr sz="1082"/>
            </a:lvl7pPr>
            <a:lvl8pPr marL="3462498" indent="0">
              <a:buNone/>
              <a:defRPr sz="1082"/>
            </a:lvl8pPr>
            <a:lvl9pPr marL="3957140"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58402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462"/>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4"/>
            <a:ext cx="5092065" cy="5523441"/>
          </a:xfrm>
        </p:spPr>
        <p:txBody>
          <a:bodyPr anchor="t"/>
          <a:lstStyle>
            <a:lvl1pPr marL="0" indent="0">
              <a:buNone/>
              <a:defRPr sz="3462"/>
            </a:lvl1pPr>
            <a:lvl2pPr marL="494642" indent="0">
              <a:buNone/>
              <a:defRPr sz="3030"/>
            </a:lvl2pPr>
            <a:lvl3pPr marL="989286" indent="0">
              <a:buNone/>
              <a:defRPr sz="2597"/>
            </a:lvl3pPr>
            <a:lvl4pPr marL="1483928" indent="0">
              <a:buNone/>
              <a:defRPr sz="2164"/>
            </a:lvl4pPr>
            <a:lvl5pPr marL="1978570" indent="0">
              <a:buNone/>
              <a:defRPr sz="2164"/>
            </a:lvl5pPr>
            <a:lvl6pPr marL="2473212" indent="0">
              <a:buNone/>
              <a:defRPr sz="2164"/>
            </a:lvl6pPr>
            <a:lvl7pPr marL="2967856" indent="0">
              <a:buNone/>
              <a:defRPr sz="2164"/>
            </a:lvl7pPr>
            <a:lvl8pPr marL="3462498" indent="0">
              <a:buNone/>
              <a:defRPr sz="2164"/>
            </a:lvl8pPr>
            <a:lvl9pPr marL="3957140" indent="0">
              <a:buNone/>
              <a:defRPr sz="2164"/>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31"/>
            </a:lvl1pPr>
            <a:lvl2pPr marL="494642" indent="0">
              <a:buNone/>
              <a:defRPr sz="1514"/>
            </a:lvl2pPr>
            <a:lvl3pPr marL="989286" indent="0">
              <a:buNone/>
              <a:defRPr sz="1298"/>
            </a:lvl3pPr>
            <a:lvl4pPr marL="1483928" indent="0">
              <a:buNone/>
              <a:defRPr sz="1082"/>
            </a:lvl4pPr>
            <a:lvl5pPr marL="1978570" indent="0">
              <a:buNone/>
              <a:defRPr sz="1082"/>
            </a:lvl5pPr>
            <a:lvl6pPr marL="2473212" indent="0">
              <a:buNone/>
              <a:defRPr sz="1082"/>
            </a:lvl6pPr>
            <a:lvl7pPr marL="2967856" indent="0">
              <a:buNone/>
              <a:defRPr sz="1082"/>
            </a:lvl7pPr>
            <a:lvl8pPr marL="3462498" indent="0">
              <a:buNone/>
              <a:defRPr sz="1082"/>
            </a:lvl8pPr>
            <a:lvl9pPr marL="3957140" indent="0">
              <a:buNone/>
              <a:defRPr sz="1082"/>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21743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17414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6" y="413808"/>
            <a:ext cx="6380797"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89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7765"/>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3106">
                <a:solidFill>
                  <a:schemeClr val="tx1"/>
                </a:solidFill>
              </a:defRPr>
            </a:lvl1pPr>
            <a:lvl2pPr marL="591663" indent="0">
              <a:buNone/>
              <a:defRPr sz="2588">
                <a:solidFill>
                  <a:schemeClr val="tx1">
                    <a:tint val="75000"/>
                  </a:schemeClr>
                </a:solidFill>
              </a:defRPr>
            </a:lvl2pPr>
            <a:lvl3pPr marL="1183325" indent="0">
              <a:buNone/>
              <a:defRPr sz="2329">
                <a:solidFill>
                  <a:schemeClr val="tx1">
                    <a:tint val="75000"/>
                  </a:schemeClr>
                </a:solidFill>
              </a:defRPr>
            </a:lvl3pPr>
            <a:lvl4pPr marL="1774988" indent="0">
              <a:buNone/>
              <a:defRPr sz="2071">
                <a:solidFill>
                  <a:schemeClr val="tx1">
                    <a:tint val="75000"/>
                  </a:schemeClr>
                </a:solidFill>
              </a:defRPr>
            </a:lvl4pPr>
            <a:lvl5pPr marL="2366650" indent="0">
              <a:buNone/>
              <a:defRPr sz="2071">
                <a:solidFill>
                  <a:schemeClr val="tx1">
                    <a:tint val="75000"/>
                  </a:schemeClr>
                </a:solidFill>
              </a:defRPr>
            </a:lvl5pPr>
            <a:lvl6pPr marL="2958313" indent="0">
              <a:buNone/>
              <a:defRPr sz="2071">
                <a:solidFill>
                  <a:schemeClr val="tx1">
                    <a:tint val="75000"/>
                  </a:schemeClr>
                </a:solidFill>
              </a:defRPr>
            </a:lvl6pPr>
            <a:lvl7pPr marL="3549975" indent="0">
              <a:buNone/>
              <a:defRPr sz="2071">
                <a:solidFill>
                  <a:schemeClr val="tx1">
                    <a:tint val="75000"/>
                  </a:schemeClr>
                </a:solidFill>
              </a:defRPr>
            </a:lvl7pPr>
            <a:lvl8pPr marL="4141638" indent="0">
              <a:buNone/>
              <a:defRPr sz="2071">
                <a:solidFill>
                  <a:schemeClr val="tx1">
                    <a:tint val="75000"/>
                  </a:schemeClr>
                </a:solidFill>
              </a:defRPr>
            </a:lvl8pPr>
            <a:lvl9pPr marL="4733300" indent="0">
              <a:buNone/>
              <a:defRPr sz="20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38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299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3106" b="1"/>
            </a:lvl1pPr>
            <a:lvl2pPr marL="591663" indent="0">
              <a:buNone/>
              <a:defRPr sz="2588" b="1"/>
            </a:lvl2pPr>
            <a:lvl3pPr marL="1183325" indent="0">
              <a:buNone/>
              <a:defRPr sz="2329" b="1"/>
            </a:lvl3pPr>
            <a:lvl4pPr marL="1774988" indent="0">
              <a:buNone/>
              <a:defRPr sz="2071" b="1"/>
            </a:lvl4pPr>
            <a:lvl5pPr marL="2366650" indent="0">
              <a:buNone/>
              <a:defRPr sz="2071" b="1"/>
            </a:lvl5pPr>
            <a:lvl6pPr marL="2958313" indent="0">
              <a:buNone/>
              <a:defRPr sz="2071" b="1"/>
            </a:lvl6pPr>
            <a:lvl7pPr marL="3549975" indent="0">
              <a:buNone/>
              <a:defRPr sz="2071" b="1"/>
            </a:lvl7pPr>
            <a:lvl8pPr marL="4141638" indent="0">
              <a:buNone/>
              <a:defRPr sz="2071" b="1"/>
            </a:lvl8pPr>
            <a:lvl9pPr marL="4733300" indent="0">
              <a:buNone/>
              <a:defRPr sz="2071"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3106" b="1"/>
            </a:lvl1pPr>
            <a:lvl2pPr marL="591663" indent="0">
              <a:buNone/>
              <a:defRPr sz="2588" b="1"/>
            </a:lvl2pPr>
            <a:lvl3pPr marL="1183325" indent="0">
              <a:buNone/>
              <a:defRPr sz="2329" b="1"/>
            </a:lvl3pPr>
            <a:lvl4pPr marL="1774988" indent="0">
              <a:buNone/>
              <a:defRPr sz="2071" b="1"/>
            </a:lvl4pPr>
            <a:lvl5pPr marL="2366650" indent="0">
              <a:buNone/>
              <a:defRPr sz="2071" b="1"/>
            </a:lvl5pPr>
            <a:lvl6pPr marL="2958313" indent="0">
              <a:buNone/>
              <a:defRPr sz="2071" b="1"/>
            </a:lvl6pPr>
            <a:lvl7pPr marL="3549975" indent="0">
              <a:buNone/>
              <a:defRPr sz="2071" b="1"/>
            </a:lvl7pPr>
            <a:lvl8pPr marL="4141638" indent="0">
              <a:buNone/>
              <a:defRPr sz="2071" b="1"/>
            </a:lvl8pPr>
            <a:lvl9pPr marL="4733300" indent="0">
              <a:buNone/>
              <a:defRPr sz="2071"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973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866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4141"/>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4141"/>
            </a:lvl1pPr>
            <a:lvl2pPr>
              <a:defRPr sz="3623"/>
            </a:lvl2pPr>
            <a:lvl3pPr>
              <a:defRPr sz="3106"/>
            </a:lvl3pPr>
            <a:lvl4pPr>
              <a:defRPr sz="2588"/>
            </a:lvl4pPr>
            <a:lvl5pPr>
              <a:defRPr sz="2588"/>
            </a:lvl5pPr>
            <a:lvl6pPr>
              <a:defRPr sz="2588"/>
            </a:lvl6pPr>
            <a:lvl7pPr>
              <a:defRPr sz="2588"/>
            </a:lvl7pPr>
            <a:lvl8pPr>
              <a:defRPr sz="2588"/>
            </a:lvl8pPr>
            <a:lvl9pPr>
              <a:defRPr sz="2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2071"/>
            </a:lvl1pPr>
            <a:lvl2pPr marL="591663" indent="0">
              <a:buNone/>
              <a:defRPr sz="1812"/>
            </a:lvl2pPr>
            <a:lvl3pPr marL="1183325" indent="0">
              <a:buNone/>
              <a:defRPr sz="1553"/>
            </a:lvl3pPr>
            <a:lvl4pPr marL="1774988" indent="0">
              <a:buNone/>
              <a:defRPr sz="1294"/>
            </a:lvl4pPr>
            <a:lvl5pPr marL="2366650" indent="0">
              <a:buNone/>
              <a:defRPr sz="1294"/>
            </a:lvl5pPr>
            <a:lvl6pPr marL="2958313" indent="0">
              <a:buNone/>
              <a:defRPr sz="1294"/>
            </a:lvl6pPr>
            <a:lvl7pPr marL="3549975" indent="0">
              <a:buNone/>
              <a:defRPr sz="1294"/>
            </a:lvl7pPr>
            <a:lvl8pPr marL="4141638" indent="0">
              <a:buNone/>
              <a:defRPr sz="1294"/>
            </a:lvl8pPr>
            <a:lvl9pPr marL="4733300" indent="0">
              <a:buNone/>
              <a:defRPr sz="129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79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4141"/>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4141"/>
            </a:lvl1pPr>
            <a:lvl2pPr marL="591663" indent="0">
              <a:buNone/>
              <a:defRPr sz="3623"/>
            </a:lvl2pPr>
            <a:lvl3pPr marL="1183325" indent="0">
              <a:buNone/>
              <a:defRPr sz="3106"/>
            </a:lvl3pPr>
            <a:lvl4pPr marL="1774988" indent="0">
              <a:buNone/>
              <a:defRPr sz="2588"/>
            </a:lvl4pPr>
            <a:lvl5pPr marL="2366650" indent="0">
              <a:buNone/>
              <a:defRPr sz="2588"/>
            </a:lvl5pPr>
            <a:lvl6pPr marL="2958313" indent="0">
              <a:buNone/>
              <a:defRPr sz="2588"/>
            </a:lvl6pPr>
            <a:lvl7pPr marL="3549975" indent="0">
              <a:buNone/>
              <a:defRPr sz="2588"/>
            </a:lvl7pPr>
            <a:lvl8pPr marL="4141638" indent="0">
              <a:buNone/>
              <a:defRPr sz="2588"/>
            </a:lvl8pPr>
            <a:lvl9pPr marL="4733300" indent="0">
              <a:buNone/>
              <a:defRPr sz="2588"/>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2071"/>
            </a:lvl1pPr>
            <a:lvl2pPr marL="591663" indent="0">
              <a:buNone/>
              <a:defRPr sz="1812"/>
            </a:lvl2pPr>
            <a:lvl3pPr marL="1183325" indent="0">
              <a:buNone/>
              <a:defRPr sz="1553"/>
            </a:lvl3pPr>
            <a:lvl4pPr marL="1774988" indent="0">
              <a:buNone/>
              <a:defRPr sz="1294"/>
            </a:lvl4pPr>
            <a:lvl5pPr marL="2366650" indent="0">
              <a:buNone/>
              <a:defRPr sz="1294"/>
            </a:lvl5pPr>
            <a:lvl6pPr marL="2958313" indent="0">
              <a:buNone/>
              <a:defRPr sz="1294"/>
            </a:lvl6pPr>
            <a:lvl7pPr marL="3549975" indent="0">
              <a:buNone/>
              <a:defRPr sz="1294"/>
            </a:lvl7pPr>
            <a:lvl8pPr marL="4141638" indent="0">
              <a:buNone/>
              <a:defRPr sz="1294"/>
            </a:lvl8pPr>
            <a:lvl9pPr marL="4733300" indent="0">
              <a:buNone/>
              <a:defRPr sz="129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225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553">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55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55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57898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0BF2077-F18B-4061-8199-5A1FBBFE7C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a:extLst>
              <a:ext uri="{FF2B5EF4-FFF2-40B4-BE49-F238E27FC236}">
                <a16:creationId xmlns:a16="http://schemas.microsoft.com/office/drawing/2014/main" id="{FD2E0245-C602-48FD-AE8B-A26556FD642B}"/>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17B0ED5-7850-4560-B3DC-B1BD32D94E85}"/>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9600D9D1-9CE7-426F-994D-3A5C6C8F781A}"/>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6D4752A8-3E6B-4CFB-97CF-EF73EE32F872}" type="slidenum">
              <a:rPr lang="en-CA" smtClean="0"/>
              <a:t>‹#›</a:t>
            </a:fld>
            <a:endParaRPr lang="en-CA"/>
          </a:p>
        </p:txBody>
      </p:sp>
    </p:spTree>
    <p:extLst>
      <p:ext uri="{BB962C8B-B14F-4D97-AF65-F5344CB8AC3E}">
        <p14:creationId xmlns:p14="http://schemas.microsoft.com/office/powerpoint/2010/main" val="61437129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1502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3"/>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6" y="7203865"/>
            <a:ext cx="2263140" cy="413809"/>
          </a:xfrm>
          <a:prstGeom prst="rect">
            <a:avLst/>
          </a:prstGeom>
        </p:spPr>
        <p:txBody>
          <a:bodyPr vert="horz" lIns="91440" tIns="45720" rIns="91440" bIns="45720" rtlCol="0" anchor="ctr"/>
          <a:lstStyle>
            <a:lvl1pPr algn="l">
              <a:defRPr sz="1298">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3331845" y="7203865"/>
            <a:ext cx="3394710" cy="413809"/>
          </a:xfrm>
          <a:prstGeom prst="rect">
            <a:avLst/>
          </a:prstGeom>
        </p:spPr>
        <p:txBody>
          <a:bodyPr vert="horz" lIns="91440" tIns="45720" rIns="91440" bIns="45720" rtlCol="0" anchor="ctr"/>
          <a:lstStyle>
            <a:lvl1pPr algn="ctr">
              <a:defRPr sz="1298">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03745" y="7203865"/>
            <a:ext cx="2263140" cy="413809"/>
          </a:xfrm>
          <a:prstGeom prst="rect">
            <a:avLst/>
          </a:prstGeom>
        </p:spPr>
        <p:txBody>
          <a:bodyPr vert="horz" lIns="91440" tIns="45720" rIns="91440" bIns="45720" rtlCol="0" anchor="ctr"/>
          <a:lstStyle>
            <a:lvl1pPr algn="r">
              <a:defRPr sz="1298">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2547112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89286" rtl="0" eaLnBrk="1" latinLnBrk="0" hangingPunct="1">
        <a:lnSpc>
          <a:spcPct val="90000"/>
        </a:lnSpc>
        <a:spcBef>
          <a:spcPct val="0"/>
        </a:spcBef>
        <a:buNone/>
        <a:defRPr sz="4761" kern="1200">
          <a:solidFill>
            <a:schemeClr val="tx1"/>
          </a:solidFill>
          <a:latin typeface="+mj-lt"/>
          <a:ea typeface="+mj-ea"/>
          <a:cs typeface="+mj-cs"/>
        </a:defRPr>
      </a:lvl1pPr>
    </p:titleStyle>
    <p:bodyStyle>
      <a:lvl1pPr marL="247322" indent="-247322" algn="l" defTabSz="989286" rtl="0" eaLnBrk="1" latinLnBrk="0" hangingPunct="1">
        <a:lnSpc>
          <a:spcPct val="90000"/>
        </a:lnSpc>
        <a:spcBef>
          <a:spcPts val="1082"/>
        </a:spcBef>
        <a:buFont typeface="Arial" panose="020B0604020202020204" pitchFamily="34" charset="0"/>
        <a:buChar char="•"/>
        <a:defRPr sz="3030" kern="1200">
          <a:solidFill>
            <a:schemeClr val="tx1"/>
          </a:solidFill>
          <a:latin typeface="+mn-lt"/>
          <a:ea typeface="+mn-ea"/>
          <a:cs typeface="+mn-cs"/>
        </a:defRPr>
      </a:lvl1pPr>
      <a:lvl2pPr marL="741964" indent="-247322" algn="l" defTabSz="989286" rtl="0" eaLnBrk="1" latinLnBrk="0" hangingPunct="1">
        <a:lnSpc>
          <a:spcPct val="90000"/>
        </a:lnSpc>
        <a:spcBef>
          <a:spcPts val="541"/>
        </a:spcBef>
        <a:buFont typeface="Arial" panose="020B0604020202020204" pitchFamily="34" charset="0"/>
        <a:buChar char="•"/>
        <a:defRPr sz="2597" kern="1200">
          <a:solidFill>
            <a:schemeClr val="tx1"/>
          </a:solidFill>
          <a:latin typeface="+mn-lt"/>
          <a:ea typeface="+mn-ea"/>
          <a:cs typeface="+mn-cs"/>
        </a:defRPr>
      </a:lvl2pPr>
      <a:lvl3pPr marL="1236606" indent="-247322" algn="l" defTabSz="989286" rtl="0" eaLnBrk="1" latinLnBrk="0" hangingPunct="1">
        <a:lnSpc>
          <a:spcPct val="90000"/>
        </a:lnSpc>
        <a:spcBef>
          <a:spcPts val="541"/>
        </a:spcBef>
        <a:buFont typeface="Arial" panose="020B0604020202020204" pitchFamily="34" charset="0"/>
        <a:buChar char="•"/>
        <a:defRPr sz="2164" kern="1200">
          <a:solidFill>
            <a:schemeClr val="tx1"/>
          </a:solidFill>
          <a:latin typeface="+mn-lt"/>
          <a:ea typeface="+mn-ea"/>
          <a:cs typeface="+mn-cs"/>
        </a:defRPr>
      </a:lvl3pPr>
      <a:lvl4pPr marL="1731248"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4pPr>
      <a:lvl5pPr marL="2225892"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5pPr>
      <a:lvl6pPr marL="2720534"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6pPr>
      <a:lvl7pPr marL="3215176"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7pPr>
      <a:lvl8pPr marL="3709820"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8pPr>
      <a:lvl9pPr marL="4204462" indent="-247322" algn="l" defTabSz="989286" rtl="0" eaLnBrk="1" latinLnBrk="0" hangingPunct="1">
        <a:lnSpc>
          <a:spcPct val="90000"/>
        </a:lnSpc>
        <a:spcBef>
          <a:spcPts val="541"/>
        </a:spcBef>
        <a:buFont typeface="Arial" panose="020B0604020202020204" pitchFamily="34" charset="0"/>
        <a:buChar char="•"/>
        <a:defRPr sz="1947" kern="1200">
          <a:solidFill>
            <a:schemeClr val="tx1"/>
          </a:solidFill>
          <a:latin typeface="+mn-lt"/>
          <a:ea typeface="+mn-ea"/>
          <a:cs typeface="+mn-cs"/>
        </a:defRPr>
      </a:lvl9pPr>
    </p:bodyStyle>
    <p:otherStyle>
      <a:defPPr>
        <a:defRPr lang="en-US"/>
      </a:defPPr>
      <a:lvl1pPr marL="0" algn="l" defTabSz="989286" rtl="0" eaLnBrk="1" latinLnBrk="0" hangingPunct="1">
        <a:defRPr sz="1947" kern="1200">
          <a:solidFill>
            <a:schemeClr val="tx1"/>
          </a:solidFill>
          <a:latin typeface="+mn-lt"/>
          <a:ea typeface="+mn-ea"/>
          <a:cs typeface="+mn-cs"/>
        </a:defRPr>
      </a:lvl1pPr>
      <a:lvl2pPr marL="494642" algn="l" defTabSz="989286" rtl="0" eaLnBrk="1" latinLnBrk="0" hangingPunct="1">
        <a:defRPr sz="1947" kern="1200">
          <a:solidFill>
            <a:schemeClr val="tx1"/>
          </a:solidFill>
          <a:latin typeface="+mn-lt"/>
          <a:ea typeface="+mn-ea"/>
          <a:cs typeface="+mn-cs"/>
        </a:defRPr>
      </a:lvl2pPr>
      <a:lvl3pPr marL="989286" algn="l" defTabSz="989286" rtl="0" eaLnBrk="1" latinLnBrk="0" hangingPunct="1">
        <a:defRPr sz="1947" kern="1200">
          <a:solidFill>
            <a:schemeClr val="tx1"/>
          </a:solidFill>
          <a:latin typeface="+mn-lt"/>
          <a:ea typeface="+mn-ea"/>
          <a:cs typeface="+mn-cs"/>
        </a:defRPr>
      </a:lvl3pPr>
      <a:lvl4pPr marL="1483928" algn="l" defTabSz="989286" rtl="0" eaLnBrk="1" latinLnBrk="0" hangingPunct="1">
        <a:defRPr sz="1947" kern="1200">
          <a:solidFill>
            <a:schemeClr val="tx1"/>
          </a:solidFill>
          <a:latin typeface="+mn-lt"/>
          <a:ea typeface="+mn-ea"/>
          <a:cs typeface="+mn-cs"/>
        </a:defRPr>
      </a:lvl4pPr>
      <a:lvl5pPr marL="1978570" algn="l" defTabSz="989286" rtl="0" eaLnBrk="1" latinLnBrk="0" hangingPunct="1">
        <a:defRPr sz="1947" kern="1200">
          <a:solidFill>
            <a:schemeClr val="tx1"/>
          </a:solidFill>
          <a:latin typeface="+mn-lt"/>
          <a:ea typeface="+mn-ea"/>
          <a:cs typeface="+mn-cs"/>
        </a:defRPr>
      </a:lvl5pPr>
      <a:lvl6pPr marL="2473212" algn="l" defTabSz="989286" rtl="0" eaLnBrk="1" latinLnBrk="0" hangingPunct="1">
        <a:defRPr sz="1947" kern="1200">
          <a:solidFill>
            <a:schemeClr val="tx1"/>
          </a:solidFill>
          <a:latin typeface="+mn-lt"/>
          <a:ea typeface="+mn-ea"/>
          <a:cs typeface="+mn-cs"/>
        </a:defRPr>
      </a:lvl6pPr>
      <a:lvl7pPr marL="2967856" algn="l" defTabSz="989286" rtl="0" eaLnBrk="1" latinLnBrk="0" hangingPunct="1">
        <a:defRPr sz="1947" kern="1200">
          <a:solidFill>
            <a:schemeClr val="tx1"/>
          </a:solidFill>
          <a:latin typeface="+mn-lt"/>
          <a:ea typeface="+mn-ea"/>
          <a:cs typeface="+mn-cs"/>
        </a:defRPr>
      </a:lvl7pPr>
      <a:lvl8pPr marL="3462498" algn="l" defTabSz="989286" rtl="0" eaLnBrk="1" latinLnBrk="0" hangingPunct="1">
        <a:defRPr sz="1947" kern="1200">
          <a:solidFill>
            <a:schemeClr val="tx1"/>
          </a:solidFill>
          <a:latin typeface="+mn-lt"/>
          <a:ea typeface="+mn-ea"/>
          <a:cs typeface="+mn-cs"/>
        </a:defRPr>
      </a:lvl8pPr>
      <a:lvl9pPr marL="3957140" algn="l" defTabSz="989286" rtl="0" eaLnBrk="1" latinLnBrk="0" hangingPunct="1">
        <a:defRPr sz="19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4.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4.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12.png"/><Relationship Id="rId3" Type="http://schemas.openxmlformats.org/officeDocument/2006/relationships/image" Target="../media/image8.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image" Target="../media/image36.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10.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13.png"/><Relationship Id="rId30"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36.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1405543" y="5489843"/>
            <a:ext cx="7858651" cy="1362020"/>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b="1" i="1" dirty="0">
                <a:solidFill>
                  <a:prstClr val="black"/>
                </a:solidFill>
                <a:latin typeface="Calibri"/>
                <a:ea typeface="Open Sans"/>
                <a:cs typeface="Open Sans"/>
              </a:rPr>
              <a:t>Disclaimer: </a:t>
            </a:r>
            <a:r>
              <a:rPr lang="en-US" sz="1377" i="1" dirty="0">
                <a:solidFill>
                  <a:prstClr val="black"/>
                </a:solidFill>
                <a:latin typeface="Calibri"/>
                <a:ea typeface="Open Sans"/>
                <a:cs typeface="Open Sans"/>
              </a:rPr>
              <a:t>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925235" y="2854072"/>
            <a:ext cx="6207927" cy="1723134"/>
          </a:xfrm>
          <a:prstGeom prst="rect">
            <a:avLst/>
          </a:prstGeom>
          <a:noFill/>
        </p:spPr>
        <p:txBody>
          <a:bodyPr wrap="square">
            <a:spAutoFit/>
          </a:bodyPr>
          <a:lstStyle/>
          <a:p>
            <a:pPr algn="ctr" defTabSz="448696"/>
            <a:r>
              <a:rPr lang="en-CA" sz="5888" dirty="0">
                <a:solidFill>
                  <a:prstClr val="black"/>
                </a:solidFill>
                <a:latin typeface="Calibri" panose="020F0502020204030204"/>
                <a:ea typeface="+mn-lt"/>
                <a:cs typeface="Calibri" panose="020F0502020204030204"/>
              </a:rPr>
              <a:t>Pain Scale</a:t>
            </a:r>
            <a:endParaRPr lang="en-CA" sz="5888" dirty="0">
              <a:solidFill>
                <a:prstClr val="black"/>
              </a:solidFill>
              <a:latin typeface="Calibri" panose="020F0502020204030204"/>
              <a:cs typeface="Calibri" panose="020F0502020204030204"/>
            </a:endParaRP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March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868" y="923874"/>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241" y="789047"/>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40BD-3972-E456-3875-2B72CEAD61B1}"/>
            </a:ext>
          </a:extLst>
        </p:cNvPr>
        <p:cNvGrpSpPr/>
        <p:nvPr/>
      </p:nvGrpSpPr>
      <p:grpSpPr>
        <a:xfrm>
          <a:off x="0" y="0"/>
          <a:ext cx="0" cy="0"/>
          <a:chOff x="0" y="0"/>
          <a:chExt cx="0" cy="0"/>
        </a:xfrm>
      </p:grpSpPr>
      <p:pic>
        <p:nvPicPr>
          <p:cNvPr id="37" name="Picture 9" descr="A black background with a black square&#10;&#10;Description automatically generated">
            <a:extLst>
              <a:ext uri="{FF2B5EF4-FFF2-40B4-BE49-F238E27FC236}">
                <a16:creationId xmlns:a16="http://schemas.microsoft.com/office/drawing/2014/main" id="{803E9C3C-AE9F-875F-54DB-7F47E6ABD447}"/>
              </a:ext>
            </a:extLst>
          </p:cNvPr>
          <p:cNvPicPr>
            <a:picLocks noChangeAspect="1"/>
          </p:cNvPicPr>
          <p:nvPr/>
        </p:nvPicPr>
        <p:blipFill>
          <a:blip r:embed="rId2"/>
          <a:stretch>
            <a:fillRect/>
          </a:stretch>
        </p:blipFill>
        <p:spPr>
          <a:xfrm flipH="1">
            <a:off x="-1227922" y="949308"/>
            <a:ext cx="7006197" cy="7059247"/>
          </a:xfrm>
          <a:prstGeom prst="rect">
            <a:avLst/>
          </a:prstGeom>
        </p:spPr>
      </p:pic>
      <p:sp>
        <p:nvSpPr>
          <p:cNvPr id="32" name="Rectangle 31">
            <a:extLst>
              <a:ext uri="{FF2B5EF4-FFF2-40B4-BE49-F238E27FC236}">
                <a16:creationId xmlns:a16="http://schemas.microsoft.com/office/drawing/2014/main" id="{BD053203-FE22-5783-1950-3E1E8F00E373}"/>
              </a:ext>
            </a:extLst>
          </p:cNvPr>
          <p:cNvSpPr/>
          <p:nvPr/>
        </p:nvSpPr>
        <p:spPr>
          <a:xfrm>
            <a:off x="4675872" y="2202036"/>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23407447-1F37-AA3B-A8AB-D3B88690E5E5}"/>
              </a:ext>
            </a:extLst>
          </p:cNvPr>
          <p:cNvPicPr>
            <a:picLocks noChangeAspect="1"/>
          </p:cNvPicPr>
          <p:nvPr/>
        </p:nvPicPr>
        <p:blipFill>
          <a:blip r:embed="rId3"/>
          <a:stretch>
            <a:fillRect/>
          </a:stretch>
        </p:blipFill>
        <p:spPr>
          <a:xfrm>
            <a:off x="9062143" y="-2632"/>
            <a:ext cx="993044" cy="1064891"/>
          </a:xfrm>
          <a:prstGeom prst="rect">
            <a:avLst/>
          </a:prstGeom>
        </p:spPr>
      </p:pic>
      <p:sp>
        <p:nvSpPr>
          <p:cNvPr id="6" name="TextBox 5">
            <a:extLst>
              <a:ext uri="{FF2B5EF4-FFF2-40B4-BE49-F238E27FC236}">
                <a16:creationId xmlns:a16="http://schemas.microsoft.com/office/drawing/2014/main" id="{F0939831-DE67-8013-C0C4-1EAF13007638}"/>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3BE41545-3E87-CF2D-21A0-032EC0E05141}"/>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F6EF5E1B-0820-6656-C20F-FD6038E189DB}"/>
              </a:ext>
            </a:extLst>
          </p:cNvPr>
          <p:cNvSpPr txBox="1"/>
          <p:nvPr/>
        </p:nvSpPr>
        <p:spPr>
          <a:xfrm>
            <a:off x="1683002" y="1100724"/>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B61C4831-A91E-2F2B-28F1-3CE2BF1FFA81}"/>
              </a:ext>
            </a:extLst>
          </p:cNvPr>
          <p:cNvGraphicFramePr>
            <a:graphicFrameLocks noGrp="1"/>
          </p:cNvGraphicFramePr>
          <p:nvPr>
            <p:extLst>
              <p:ext uri="{D42A27DB-BD31-4B8C-83A1-F6EECF244321}">
                <p14:modId xmlns:p14="http://schemas.microsoft.com/office/powerpoint/2010/main" val="1264019101"/>
              </p:ext>
            </p:extLst>
          </p:nvPr>
        </p:nvGraphicFramePr>
        <p:xfrm>
          <a:off x="5071193" y="27206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CBE3BDE1-24B5-A952-2138-F4D4D364E29C}"/>
              </a:ext>
            </a:extLst>
          </p:cNvPr>
          <p:cNvSpPr txBox="1"/>
          <p:nvPr/>
        </p:nvSpPr>
        <p:spPr>
          <a:xfrm>
            <a:off x="5227056" y="3385703"/>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F17CE789-D65F-7CAF-D7C2-82A8D6B4559F}"/>
              </a:ext>
            </a:extLst>
          </p:cNvPr>
          <p:cNvSpPr txBox="1"/>
          <p:nvPr/>
        </p:nvSpPr>
        <p:spPr>
          <a:xfrm>
            <a:off x="4640801" y="3086886"/>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DD89E1D4-8F1B-E632-392B-C23E05A6A34F}"/>
              </a:ext>
            </a:extLst>
          </p:cNvPr>
          <p:cNvSpPr txBox="1"/>
          <p:nvPr/>
        </p:nvSpPr>
        <p:spPr>
          <a:xfrm>
            <a:off x="5575981" y="3086885"/>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2D29A607-CA23-62D9-CEC1-B25242941B6B}"/>
              </a:ext>
            </a:extLst>
          </p:cNvPr>
          <p:cNvSpPr txBox="1"/>
          <p:nvPr/>
        </p:nvSpPr>
        <p:spPr>
          <a:xfrm>
            <a:off x="6359946" y="3087983"/>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26822385-C211-58F4-5305-CC4D8474D490}"/>
              </a:ext>
            </a:extLst>
          </p:cNvPr>
          <p:cNvSpPr txBox="1"/>
          <p:nvPr/>
        </p:nvSpPr>
        <p:spPr>
          <a:xfrm>
            <a:off x="7404780" y="308688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7E49F0D9-BAC1-63D0-EA40-0F5A4024DF81}"/>
              </a:ext>
            </a:extLst>
          </p:cNvPr>
          <p:cNvSpPr txBox="1"/>
          <p:nvPr/>
        </p:nvSpPr>
        <p:spPr>
          <a:xfrm>
            <a:off x="8319180" y="3087980"/>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093B6058-64D5-5FF2-CBD8-5F6B8D1B42D9}"/>
              </a:ext>
            </a:extLst>
          </p:cNvPr>
          <p:cNvSpPr txBox="1"/>
          <p:nvPr/>
        </p:nvSpPr>
        <p:spPr>
          <a:xfrm>
            <a:off x="9212797" y="3094822"/>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8F30F543-F1CB-EADC-A5A1-A62CFFEE83D3}"/>
              </a:ext>
            </a:extLst>
          </p:cNvPr>
          <p:cNvSpPr txBox="1"/>
          <p:nvPr/>
        </p:nvSpPr>
        <p:spPr>
          <a:xfrm>
            <a:off x="5326601" y="3086886"/>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F67710BC-3B0B-E9BE-68C5-7323A49C3CA8}"/>
              </a:ext>
            </a:extLst>
          </p:cNvPr>
          <p:cNvSpPr txBox="1"/>
          <p:nvPr/>
        </p:nvSpPr>
        <p:spPr>
          <a:xfrm>
            <a:off x="6209827" y="308688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04D11B8B-6772-3576-2027-8EADD867EB42}"/>
              </a:ext>
            </a:extLst>
          </p:cNvPr>
          <p:cNvSpPr txBox="1"/>
          <p:nvPr/>
        </p:nvSpPr>
        <p:spPr>
          <a:xfrm>
            <a:off x="7155401" y="3093728"/>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36C13B5D-4144-DB45-E92B-FB352C3D881C}"/>
              </a:ext>
            </a:extLst>
          </p:cNvPr>
          <p:cNvSpPr txBox="1"/>
          <p:nvPr/>
        </p:nvSpPr>
        <p:spPr>
          <a:xfrm>
            <a:off x="8067349" y="3086884"/>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E58730DE-2746-258B-4302-6B638A0DE437}"/>
              </a:ext>
            </a:extLst>
          </p:cNvPr>
          <p:cNvSpPr txBox="1"/>
          <p:nvPr/>
        </p:nvSpPr>
        <p:spPr>
          <a:xfrm>
            <a:off x="8994590" y="308688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F5852F5B-4E6D-455A-5245-5D16A1490364}"/>
              </a:ext>
            </a:extLst>
          </p:cNvPr>
          <p:cNvPicPr>
            <a:picLocks noChangeAspect="1"/>
          </p:cNvPicPr>
          <p:nvPr/>
        </p:nvPicPr>
        <p:blipFill>
          <a:blip r:embed="rId4"/>
          <a:stretch>
            <a:fillRect/>
          </a:stretch>
        </p:blipFill>
        <p:spPr>
          <a:xfrm>
            <a:off x="5819616" y="3417886"/>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23666E7-617F-50F8-F9D5-5109723C8356}"/>
              </a:ext>
            </a:extLst>
          </p:cNvPr>
          <p:cNvPicPr>
            <a:picLocks noChangeAspect="1"/>
          </p:cNvPicPr>
          <p:nvPr/>
        </p:nvPicPr>
        <p:blipFill>
          <a:blip r:embed="rId5"/>
          <a:stretch>
            <a:fillRect/>
          </a:stretch>
        </p:blipFill>
        <p:spPr>
          <a:xfrm>
            <a:off x="9455693" y="3442410"/>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21F02B5A-464A-93EE-282D-C5AF9F1DBDD9}"/>
              </a:ext>
            </a:extLst>
          </p:cNvPr>
          <p:cNvPicPr>
            <a:picLocks noChangeAspect="1"/>
          </p:cNvPicPr>
          <p:nvPr/>
        </p:nvPicPr>
        <p:blipFill>
          <a:blip r:embed="rId6"/>
          <a:stretch>
            <a:fillRect/>
          </a:stretch>
        </p:blipFill>
        <p:spPr>
          <a:xfrm>
            <a:off x="6733606" y="3427748"/>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7F7F230F-CF13-9CCB-3193-0D017FD222CC}"/>
              </a:ext>
            </a:extLst>
          </p:cNvPr>
          <p:cNvPicPr>
            <a:picLocks noChangeAspect="1"/>
          </p:cNvPicPr>
          <p:nvPr/>
        </p:nvPicPr>
        <p:blipFill>
          <a:blip r:embed="rId7"/>
          <a:stretch>
            <a:fillRect/>
          </a:stretch>
        </p:blipFill>
        <p:spPr>
          <a:xfrm>
            <a:off x="8556177" y="3413855"/>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73121D63-D920-093B-B003-E59DDD6F187D}"/>
              </a:ext>
            </a:extLst>
          </p:cNvPr>
          <p:cNvPicPr>
            <a:picLocks noChangeAspect="1"/>
          </p:cNvPicPr>
          <p:nvPr/>
        </p:nvPicPr>
        <p:blipFill>
          <a:blip r:embed="rId8"/>
          <a:stretch>
            <a:fillRect/>
          </a:stretch>
        </p:blipFill>
        <p:spPr>
          <a:xfrm>
            <a:off x="4884005" y="3417885"/>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4F6279D-6E18-407E-EC16-46CC73A1D518}"/>
              </a:ext>
            </a:extLst>
          </p:cNvPr>
          <p:cNvPicPr>
            <a:picLocks noChangeAspect="1"/>
          </p:cNvPicPr>
          <p:nvPr/>
        </p:nvPicPr>
        <p:blipFill>
          <a:blip r:embed="rId9"/>
          <a:stretch>
            <a:fillRect/>
          </a:stretch>
        </p:blipFill>
        <p:spPr>
          <a:xfrm>
            <a:off x="7649991" y="3412663"/>
            <a:ext cx="355720" cy="369259"/>
          </a:xfrm>
          <a:prstGeom prst="rect">
            <a:avLst/>
          </a:prstGeom>
        </p:spPr>
      </p:pic>
      <p:sp>
        <p:nvSpPr>
          <p:cNvPr id="25" name="TextBox 24">
            <a:extLst>
              <a:ext uri="{FF2B5EF4-FFF2-40B4-BE49-F238E27FC236}">
                <a16:creationId xmlns:a16="http://schemas.microsoft.com/office/drawing/2014/main" id="{E882252E-5978-0323-9185-41370C8C9B83}"/>
              </a:ext>
            </a:extLst>
          </p:cNvPr>
          <p:cNvSpPr txBox="1"/>
          <p:nvPr/>
        </p:nvSpPr>
        <p:spPr>
          <a:xfrm>
            <a:off x="787252" y="1741106"/>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F7BC1F96-7CF1-40E8-CB80-8232A331F61C}"/>
              </a:ext>
            </a:extLst>
          </p:cNvPr>
          <p:cNvSpPr txBox="1"/>
          <p:nvPr/>
        </p:nvSpPr>
        <p:spPr>
          <a:xfrm>
            <a:off x="2520939" y="1755243"/>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38F47A4E-379B-3855-3A47-E91EB81401C3}"/>
              </a:ext>
            </a:extLst>
          </p:cNvPr>
          <p:cNvSpPr txBox="1"/>
          <p:nvPr/>
        </p:nvSpPr>
        <p:spPr>
          <a:xfrm>
            <a:off x="6573511" y="2234833"/>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9B4B2AFA-AFA0-F3DA-C357-7309B52C020A}"/>
              </a:ext>
            </a:extLst>
          </p:cNvPr>
          <p:cNvSpPr txBox="1"/>
          <p:nvPr/>
        </p:nvSpPr>
        <p:spPr>
          <a:xfrm>
            <a:off x="4000816" y="88653"/>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61937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AA5C-D05C-F827-2B14-568A362F6572}"/>
            </a:ext>
          </a:extLst>
        </p:cNvPr>
        <p:cNvGrpSpPr/>
        <p:nvPr/>
      </p:nvGrpSpPr>
      <p:grpSpPr>
        <a:xfrm>
          <a:off x="0" y="0"/>
          <a:ext cx="0" cy="0"/>
          <a:chOff x="0" y="0"/>
          <a:chExt cx="0" cy="0"/>
        </a:xfrm>
      </p:grpSpPr>
      <p:graphicFrame>
        <p:nvGraphicFramePr>
          <p:cNvPr id="38" name="Table 16">
            <a:extLst>
              <a:ext uri="{FF2B5EF4-FFF2-40B4-BE49-F238E27FC236}">
                <a16:creationId xmlns:a16="http://schemas.microsoft.com/office/drawing/2014/main" id="{83B3C9E1-0E1D-A4C2-9C27-051259D1069A}"/>
              </a:ext>
            </a:extLst>
          </p:cNvPr>
          <p:cNvGraphicFramePr>
            <a:graphicFrameLocks noGrp="1"/>
          </p:cNvGraphicFramePr>
          <p:nvPr/>
        </p:nvGraphicFramePr>
        <p:xfrm>
          <a:off x="2545557" y="1006839"/>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20" name="Picture 20" descr="Icon&#10;&#10;Description automatically generated">
            <a:extLst>
              <a:ext uri="{FF2B5EF4-FFF2-40B4-BE49-F238E27FC236}">
                <a16:creationId xmlns:a16="http://schemas.microsoft.com/office/drawing/2014/main" id="{5464AE64-4CE2-580A-E9C6-3C31B838CC1E}"/>
              </a:ext>
            </a:extLst>
          </p:cNvPr>
          <p:cNvPicPr>
            <a:picLocks noChangeAspect="1"/>
          </p:cNvPicPr>
          <p:nvPr/>
        </p:nvPicPr>
        <p:blipFill>
          <a:blip r:embed="rId2"/>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4106A393-0903-0BCB-4FC8-A0A782AE222C}"/>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pic>
        <p:nvPicPr>
          <p:cNvPr id="42" name="Picture 8" descr="A black background with a black square&#10;&#10;Description automatically generated">
            <a:extLst>
              <a:ext uri="{FF2B5EF4-FFF2-40B4-BE49-F238E27FC236}">
                <a16:creationId xmlns:a16="http://schemas.microsoft.com/office/drawing/2014/main" id="{AC7D706A-059C-9BA6-2944-06379F5B0B5C}"/>
              </a:ext>
            </a:extLst>
          </p:cNvPr>
          <p:cNvPicPr>
            <a:picLocks noChangeAspect="1"/>
          </p:cNvPicPr>
          <p:nvPr/>
        </p:nvPicPr>
        <p:blipFill>
          <a:blip r:embed="rId3"/>
          <a:stretch>
            <a:fillRect/>
          </a:stretch>
        </p:blipFill>
        <p:spPr>
          <a:xfrm>
            <a:off x="4969093" y="2683657"/>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AADDE5AC-7BB1-8C29-CD67-688C7E79FAED}"/>
              </a:ext>
            </a:extLst>
          </p:cNvPr>
          <p:cNvPicPr>
            <a:picLocks noChangeAspect="1"/>
          </p:cNvPicPr>
          <p:nvPr/>
        </p:nvPicPr>
        <p:blipFill>
          <a:blip r:embed="rId4"/>
          <a:stretch>
            <a:fillRect/>
          </a:stretch>
        </p:blipFill>
        <p:spPr>
          <a:xfrm>
            <a:off x="6186699" y="2623494"/>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86C2A302-CB58-13A5-2F10-7842C93FA010}"/>
              </a:ext>
            </a:extLst>
          </p:cNvPr>
          <p:cNvPicPr>
            <a:picLocks noChangeAspect="1"/>
          </p:cNvPicPr>
          <p:nvPr/>
        </p:nvPicPr>
        <p:blipFill>
          <a:blip r:embed="rId5"/>
          <a:stretch>
            <a:fillRect/>
          </a:stretch>
        </p:blipFill>
        <p:spPr>
          <a:xfrm>
            <a:off x="3723085" y="2511445"/>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A5EF38CD-A808-CA33-20E2-C5E58E261E8B}"/>
              </a:ext>
            </a:extLst>
          </p:cNvPr>
          <p:cNvPicPr>
            <a:picLocks noChangeAspect="1"/>
          </p:cNvPicPr>
          <p:nvPr/>
        </p:nvPicPr>
        <p:blipFill>
          <a:blip r:embed="rId6"/>
          <a:stretch>
            <a:fillRect/>
          </a:stretch>
        </p:blipFill>
        <p:spPr>
          <a:xfrm>
            <a:off x="2668013" y="2487498"/>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517F2D7C-E62E-3925-FABF-5474AEFC8497}"/>
              </a:ext>
            </a:extLst>
          </p:cNvPr>
          <p:cNvPicPr>
            <a:picLocks noChangeAspect="1"/>
          </p:cNvPicPr>
          <p:nvPr/>
        </p:nvPicPr>
        <p:blipFill>
          <a:blip r:embed="rId7"/>
          <a:stretch>
            <a:fillRect/>
          </a:stretch>
        </p:blipFill>
        <p:spPr>
          <a:xfrm>
            <a:off x="3745726" y="4105425"/>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8011A4B0-D871-9EEF-716E-AA641DF798AE}"/>
              </a:ext>
            </a:extLst>
          </p:cNvPr>
          <p:cNvPicPr>
            <a:picLocks noChangeAspect="1"/>
          </p:cNvPicPr>
          <p:nvPr/>
        </p:nvPicPr>
        <p:blipFill>
          <a:blip r:embed="rId8"/>
          <a:stretch>
            <a:fillRect/>
          </a:stretch>
        </p:blipFill>
        <p:spPr>
          <a:xfrm>
            <a:off x="5304393" y="2687556"/>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D937AA67-49D0-A96A-40AB-AC929475A652}"/>
              </a:ext>
            </a:extLst>
          </p:cNvPr>
          <p:cNvPicPr>
            <a:picLocks noChangeAspect="1"/>
          </p:cNvPicPr>
          <p:nvPr/>
        </p:nvPicPr>
        <p:blipFill>
          <a:blip r:embed="rId9"/>
          <a:stretch>
            <a:fillRect/>
          </a:stretch>
        </p:blipFill>
        <p:spPr>
          <a:xfrm>
            <a:off x="4148195" y="2838817"/>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3761BDA1-479C-5E17-17C8-AE96D74C23C1}"/>
              </a:ext>
            </a:extLst>
          </p:cNvPr>
          <p:cNvPicPr>
            <a:picLocks noChangeAspect="1"/>
          </p:cNvPicPr>
          <p:nvPr/>
        </p:nvPicPr>
        <p:blipFill>
          <a:blip r:embed="rId10"/>
          <a:stretch>
            <a:fillRect/>
          </a:stretch>
        </p:blipFill>
        <p:spPr>
          <a:xfrm>
            <a:off x="3780298" y="1253321"/>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D94799CD-EB70-35DA-D86E-719D146B8E04}"/>
              </a:ext>
            </a:extLst>
          </p:cNvPr>
          <p:cNvPicPr>
            <a:picLocks noChangeAspect="1"/>
          </p:cNvPicPr>
          <p:nvPr/>
        </p:nvPicPr>
        <p:blipFill>
          <a:blip r:embed="rId11"/>
          <a:stretch>
            <a:fillRect/>
          </a:stretch>
        </p:blipFill>
        <p:spPr>
          <a:xfrm>
            <a:off x="2538571" y="3685794"/>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C75C0DC4-6766-6BD0-F6B4-4BD64277C142}"/>
              </a:ext>
            </a:extLst>
          </p:cNvPr>
          <p:cNvPicPr>
            <a:picLocks noChangeAspect="1"/>
          </p:cNvPicPr>
          <p:nvPr/>
        </p:nvPicPr>
        <p:blipFill>
          <a:blip r:embed="rId12"/>
          <a:stretch>
            <a:fillRect/>
          </a:stretch>
        </p:blipFill>
        <p:spPr>
          <a:xfrm>
            <a:off x="4908054" y="1321622"/>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5C00F0B0-F45E-FD78-71EA-49BCE6D5F9B5}"/>
              </a:ext>
            </a:extLst>
          </p:cNvPr>
          <p:cNvPicPr>
            <a:picLocks noChangeAspect="1"/>
          </p:cNvPicPr>
          <p:nvPr/>
        </p:nvPicPr>
        <p:blipFill>
          <a:blip r:embed="rId13"/>
          <a:stretch>
            <a:fillRect/>
          </a:stretch>
        </p:blipFill>
        <p:spPr>
          <a:xfrm>
            <a:off x="6217224" y="5415041"/>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42938E99-15A9-22E4-DAF4-B16295C2C5CF}"/>
              </a:ext>
            </a:extLst>
          </p:cNvPr>
          <p:cNvPicPr>
            <a:picLocks noChangeAspect="1"/>
          </p:cNvPicPr>
          <p:nvPr/>
        </p:nvPicPr>
        <p:blipFill>
          <a:blip r:embed="rId14"/>
          <a:stretch>
            <a:fillRect/>
          </a:stretch>
        </p:blipFill>
        <p:spPr>
          <a:xfrm>
            <a:off x="2635177" y="1284323"/>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D23F6E2E-7B86-81F4-4174-085F497726A9}"/>
              </a:ext>
            </a:extLst>
          </p:cNvPr>
          <p:cNvPicPr>
            <a:picLocks noChangeAspect="1"/>
          </p:cNvPicPr>
          <p:nvPr/>
        </p:nvPicPr>
        <p:blipFill>
          <a:blip r:embed="rId11"/>
          <a:stretch>
            <a:fillRect/>
          </a:stretch>
        </p:blipFill>
        <p:spPr>
          <a:xfrm>
            <a:off x="2538570" y="4153383"/>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AA5CB70F-C086-490C-E5FF-EEA84FAAFB2A}"/>
              </a:ext>
            </a:extLst>
          </p:cNvPr>
          <p:cNvPicPr>
            <a:picLocks noChangeAspect="1"/>
          </p:cNvPicPr>
          <p:nvPr/>
        </p:nvPicPr>
        <p:blipFill>
          <a:blip r:embed="rId11"/>
          <a:stretch>
            <a:fillRect/>
          </a:stretch>
        </p:blipFill>
        <p:spPr>
          <a:xfrm rot="21300000">
            <a:off x="2528178" y="3883220"/>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124CA9E8-CD02-FB5E-8CA2-73F4C27AA820}"/>
              </a:ext>
            </a:extLst>
          </p:cNvPr>
          <p:cNvPicPr>
            <a:picLocks noChangeAspect="1"/>
          </p:cNvPicPr>
          <p:nvPr/>
        </p:nvPicPr>
        <p:blipFill>
          <a:blip r:embed="rId7"/>
          <a:stretch>
            <a:fillRect/>
          </a:stretch>
        </p:blipFill>
        <p:spPr>
          <a:xfrm>
            <a:off x="4275202" y="3833867"/>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7C8A7A25-3808-2B91-DD3A-BAA7EBB38CE2}"/>
              </a:ext>
            </a:extLst>
          </p:cNvPr>
          <p:cNvPicPr>
            <a:picLocks noChangeAspect="1"/>
          </p:cNvPicPr>
          <p:nvPr/>
        </p:nvPicPr>
        <p:blipFill>
          <a:blip r:embed="rId15"/>
          <a:stretch>
            <a:fillRect/>
          </a:stretch>
        </p:blipFill>
        <p:spPr>
          <a:xfrm>
            <a:off x="6297908" y="1282230"/>
            <a:ext cx="778647" cy="778604"/>
          </a:xfrm>
          <a:prstGeom prst="rect">
            <a:avLst/>
          </a:prstGeom>
        </p:spPr>
      </p:pic>
      <p:cxnSp>
        <p:nvCxnSpPr>
          <p:cNvPr id="105" name="Straight Arrow Connector 104">
            <a:extLst>
              <a:ext uri="{FF2B5EF4-FFF2-40B4-BE49-F238E27FC236}">
                <a16:creationId xmlns:a16="http://schemas.microsoft.com/office/drawing/2014/main" id="{D594C37A-26C5-D493-B5C1-95C9A02E8E50}"/>
              </a:ext>
            </a:extLst>
          </p:cNvPr>
          <p:cNvCxnSpPr/>
          <p:nvPr/>
        </p:nvCxnSpPr>
        <p:spPr>
          <a:xfrm>
            <a:off x="6273201" y="1856013"/>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A3141BA-FD7F-F31C-2736-BE7E4A190AA8}"/>
              </a:ext>
            </a:extLst>
          </p:cNvPr>
          <p:cNvCxnSpPr>
            <a:cxnSpLocks/>
          </p:cNvCxnSpPr>
          <p:nvPr/>
        </p:nvCxnSpPr>
        <p:spPr>
          <a:xfrm flipH="1">
            <a:off x="6283592" y="1845158"/>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59253256-F967-31F1-A18A-A23F6546DAA3}"/>
              </a:ext>
            </a:extLst>
          </p:cNvPr>
          <p:cNvPicPr>
            <a:picLocks noChangeAspect="1"/>
          </p:cNvPicPr>
          <p:nvPr/>
        </p:nvPicPr>
        <p:blipFill>
          <a:blip r:embed="rId16"/>
          <a:stretch>
            <a:fillRect/>
          </a:stretch>
        </p:blipFill>
        <p:spPr>
          <a:xfrm>
            <a:off x="3134475" y="1726252"/>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D30DE655-C02B-6663-4305-0A18C0FA158E}"/>
              </a:ext>
            </a:extLst>
          </p:cNvPr>
          <p:cNvPicPr>
            <a:picLocks noChangeAspect="1"/>
          </p:cNvPicPr>
          <p:nvPr/>
        </p:nvPicPr>
        <p:blipFill>
          <a:blip r:embed="rId17"/>
          <a:stretch>
            <a:fillRect/>
          </a:stretch>
        </p:blipFill>
        <p:spPr>
          <a:xfrm>
            <a:off x="6113413" y="3921633"/>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26D64650-CB64-CB29-77CD-A74A5C1BAAAD}"/>
              </a:ext>
            </a:extLst>
          </p:cNvPr>
          <p:cNvPicPr>
            <a:picLocks noChangeAspect="1"/>
          </p:cNvPicPr>
          <p:nvPr/>
        </p:nvPicPr>
        <p:blipFill>
          <a:blip r:embed="rId18"/>
          <a:stretch>
            <a:fillRect/>
          </a:stretch>
        </p:blipFill>
        <p:spPr>
          <a:xfrm>
            <a:off x="3698108" y="6571495"/>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5A9EDD1-4F05-F7F3-FC26-DF281B2E0010}"/>
              </a:ext>
            </a:extLst>
          </p:cNvPr>
          <p:cNvPicPr>
            <a:picLocks noChangeAspect="1"/>
          </p:cNvPicPr>
          <p:nvPr/>
        </p:nvPicPr>
        <p:blipFill>
          <a:blip r:embed="rId18"/>
          <a:stretch>
            <a:fillRect/>
          </a:stretch>
        </p:blipFill>
        <p:spPr>
          <a:xfrm>
            <a:off x="2571541" y="6560031"/>
            <a:ext cx="1144802" cy="1105880"/>
          </a:xfrm>
          <a:prstGeom prst="rect">
            <a:avLst/>
          </a:prstGeom>
        </p:spPr>
      </p:pic>
      <p:sp>
        <p:nvSpPr>
          <p:cNvPr id="117" name="Rectangle 116">
            <a:extLst>
              <a:ext uri="{FF2B5EF4-FFF2-40B4-BE49-F238E27FC236}">
                <a16:creationId xmlns:a16="http://schemas.microsoft.com/office/drawing/2014/main" id="{BD330156-98D5-D2D6-20BC-1F2BC7776DC2}"/>
              </a:ext>
            </a:extLst>
          </p:cNvPr>
          <p:cNvSpPr/>
          <p:nvPr/>
        </p:nvSpPr>
        <p:spPr>
          <a:xfrm>
            <a:off x="3016394" y="6955502"/>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15E98B1C-0010-77BA-C5FE-4DC746640051}"/>
              </a:ext>
            </a:extLst>
          </p:cNvPr>
          <p:cNvCxnSpPr>
            <a:cxnSpLocks/>
          </p:cNvCxnSpPr>
          <p:nvPr/>
        </p:nvCxnSpPr>
        <p:spPr>
          <a:xfrm>
            <a:off x="3774788" y="6951447"/>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5781225B-86D9-02A7-1721-14707542024D}"/>
              </a:ext>
            </a:extLst>
          </p:cNvPr>
          <p:cNvCxnSpPr>
            <a:cxnSpLocks/>
          </p:cNvCxnSpPr>
          <p:nvPr/>
        </p:nvCxnSpPr>
        <p:spPr>
          <a:xfrm>
            <a:off x="266341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B3664697-E6A9-FF2A-805A-F501797CAFFB}"/>
              </a:ext>
            </a:extLst>
          </p:cNvPr>
          <p:cNvCxnSpPr>
            <a:cxnSpLocks/>
          </p:cNvCxnSpPr>
          <p:nvPr/>
        </p:nvCxnSpPr>
        <p:spPr>
          <a:xfrm>
            <a:off x="335960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D4CA2A38-AD9C-7D5F-047D-6FF94A20D6A2}"/>
              </a:ext>
            </a:extLst>
          </p:cNvPr>
          <p:cNvPicPr>
            <a:picLocks noChangeAspect="1"/>
          </p:cNvPicPr>
          <p:nvPr/>
        </p:nvPicPr>
        <p:blipFill>
          <a:blip r:embed="rId19"/>
          <a:stretch>
            <a:fillRect/>
          </a:stretch>
        </p:blipFill>
        <p:spPr>
          <a:xfrm>
            <a:off x="5058173" y="5220091"/>
            <a:ext cx="813955" cy="834737"/>
          </a:xfrm>
          <a:prstGeom prst="rect">
            <a:avLst/>
          </a:prstGeom>
        </p:spPr>
      </p:pic>
      <p:sp>
        <p:nvSpPr>
          <p:cNvPr id="127" name="TextBox 126">
            <a:extLst>
              <a:ext uri="{FF2B5EF4-FFF2-40B4-BE49-F238E27FC236}">
                <a16:creationId xmlns:a16="http://schemas.microsoft.com/office/drawing/2014/main" id="{9834C7BA-FDE4-422E-B077-66AAEDC4686D}"/>
              </a:ext>
            </a:extLst>
          </p:cNvPr>
          <p:cNvSpPr txBox="1"/>
          <p:nvPr/>
        </p:nvSpPr>
        <p:spPr>
          <a:xfrm>
            <a:off x="5956572" y="49856"/>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0AD819A6-7A71-1DBE-A669-EC109DD9B9F5}"/>
              </a:ext>
            </a:extLst>
          </p:cNvPr>
          <p:cNvPicPr>
            <a:picLocks noChangeAspect="1"/>
          </p:cNvPicPr>
          <p:nvPr/>
        </p:nvPicPr>
        <p:blipFill>
          <a:blip r:embed="rId20"/>
          <a:stretch>
            <a:fillRect/>
          </a:stretch>
        </p:blipFill>
        <p:spPr>
          <a:xfrm>
            <a:off x="2715233" y="5223391"/>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4D851BDF-36C4-ECDB-2833-D0FA423F1C40}"/>
              </a:ext>
            </a:extLst>
          </p:cNvPr>
          <p:cNvPicPr>
            <a:picLocks noChangeAspect="1"/>
          </p:cNvPicPr>
          <p:nvPr/>
        </p:nvPicPr>
        <p:blipFill>
          <a:blip r:embed="rId21"/>
          <a:stretch>
            <a:fillRect/>
          </a:stretch>
        </p:blipFill>
        <p:spPr>
          <a:xfrm>
            <a:off x="4966509" y="3883254"/>
            <a:ext cx="993345" cy="1003856"/>
          </a:xfrm>
          <a:prstGeom prst="rect">
            <a:avLst/>
          </a:prstGeom>
        </p:spPr>
      </p:pic>
      <p:pic>
        <p:nvPicPr>
          <p:cNvPr id="135" name="Picture 30" descr="A black background with a black square&#10;&#10;Description automatically generated">
            <a:extLst>
              <a:ext uri="{FF2B5EF4-FFF2-40B4-BE49-F238E27FC236}">
                <a16:creationId xmlns:a16="http://schemas.microsoft.com/office/drawing/2014/main" id="{7319DDD1-114A-EBF9-0BFC-F7FEEC522EBE}"/>
              </a:ext>
            </a:extLst>
          </p:cNvPr>
          <p:cNvPicPr>
            <a:picLocks noChangeAspect="1"/>
          </p:cNvPicPr>
          <p:nvPr/>
        </p:nvPicPr>
        <p:blipFill>
          <a:blip r:embed="rId22"/>
          <a:stretch>
            <a:fillRect/>
          </a:stretch>
        </p:blipFill>
        <p:spPr>
          <a:xfrm>
            <a:off x="5428977" y="6729555"/>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6B8B7E-E20B-C3DC-4AEB-6B8FC8D7D07D}"/>
              </a:ext>
            </a:extLst>
          </p:cNvPr>
          <p:cNvPicPr>
            <a:picLocks noChangeAspect="1"/>
          </p:cNvPicPr>
          <p:nvPr/>
        </p:nvPicPr>
        <p:blipFill>
          <a:blip r:embed="rId22"/>
          <a:stretch>
            <a:fillRect/>
          </a:stretch>
        </p:blipFill>
        <p:spPr>
          <a:xfrm>
            <a:off x="4992559" y="6729555"/>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1D011643-2E67-AB4A-1824-5DABDAB9E05A}"/>
              </a:ext>
            </a:extLst>
          </p:cNvPr>
          <p:cNvPicPr>
            <a:picLocks noChangeAspect="1"/>
          </p:cNvPicPr>
          <p:nvPr/>
        </p:nvPicPr>
        <p:blipFill>
          <a:blip r:embed="rId23"/>
          <a:stretch>
            <a:fillRect/>
          </a:stretch>
        </p:blipFill>
        <p:spPr>
          <a:xfrm>
            <a:off x="3920506" y="5221062"/>
            <a:ext cx="710047" cy="751610"/>
          </a:xfrm>
          <a:prstGeom prst="rect">
            <a:avLst/>
          </a:prstGeom>
        </p:spPr>
      </p:pic>
      <p:sp>
        <p:nvSpPr>
          <p:cNvPr id="40" name="TextBox 39">
            <a:extLst>
              <a:ext uri="{FF2B5EF4-FFF2-40B4-BE49-F238E27FC236}">
                <a16:creationId xmlns:a16="http://schemas.microsoft.com/office/drawing/2014/main" id="{AF693EAB-833B-9A8D-FA29-EDEB3BA403BA}"/>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270197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4D31-7D87-308B-B02B-CA9FAB7EDFBF}"/>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61F29A6C-A7A5-3639-D418-432B80853748}"/>
              </a:ext>
            </a:extLst>
          </p:cNvPr>
          <p:cNvSpPr/>
          <p:nvPr/>
        </p:nvSpPr>
        <p:spPr>
          <a:xfrm>
            <a:off x="4675872" y="2202036"/>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C856E10C-4C05-ED26-43E5-4AE744B7A10C}"/>
              </a:ext>
            </a:extLst>
          </p:cNvPr>
          <p:cNvPicPr>
            <a:picLocks noChangeAspect="1"/>
          </p:cNvPicPr>
          <p:nvPr/>
        </p:nvPicPr>
        <p:blipFill>
          <a:blip r:embed="rId2"/>
          <a:stretch>
            <a:fillRect/>
          </a:stretch>
        </p:blipFill>
        <p:spPr>
          <a:xfrm>
            <a:off x="9062143" y="-2632"/>
            <a:ext cx="993044" cy="1064891"/>
          </a:xfrm>
          <a:prstGeom prst="rect">
            <a:avLst/>
          </a:prstGeom>
        </p:spPr>
      </p:pic>
      <p:sp>
        <p:nvSpPr>
          <p:cNvPr id="6" name="TextBox 5">
            <a:extLst>
              <a:ext uri="{FF2B5EF4-FFF2-40B4-BE49-F238E27FC236}">
                <a16:creationId xmlns:a16="http://schemas.microsoft.com/office/drawing/2014/main" id="{79EFD136-876F-C5F7-FEA0-C60554EAA309}"/>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7605BDBB-0367-125B-2BA4-EE57C18BFD25}"/>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209564F6-3212-8811-4645-1061473D17AE}"/>
              </a:ext>
            </a:extLst>
          </p:cNvPr>
          <p:cNvSpPr txBox="1"/>
          <p:nvPr/>
        </p:nvSpPr>
        <p:spPr>
          <a:xfrm>
            <a:off x="1683002" y="1100724"/>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5001AB48-AD88-5D79-A290-72C10D1C24A4}"/>
              </a:ext>
            </a:extLst>
          </p:cNvPr>
          <p:cNvGraphicFramePr>
            <a:graphicFrameLocks noGrp="1"/>
          </p:cNvGraphicFramePr>
          <p:nvPr/>
        </p:nvGraphicFramePr>
        <p:xfrm>
          <a:off x="5071193" y="27206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00007367-B185-201D-AF42-A6DBC91FE7EC}"/>
              </a:ext>
            </a:extLst>
          </p:cNvPr>
          <p:cNvSpPr txBox="1"/>
          <p:nvPr/>
        </p:nvSpPr>
        <p:spPr>
          <a:xfrm>
            <a:off x="5227056" y="3385703"/>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5642FE33-42F6-75CA-5D31-EF689FBB0107}"/>
              </a:ext>
            </a:extLst>
          </p:cNvPr>
          <p:cNvSpPr txBox="1"/>
          <p:nvPr/>
        </p:nvSpPr>
        <p:spPr>
          <a:xfrm>
            <a:off x="4640801" y="3086886"/>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F2F337A1-79DE-5775-62FA-8093FCB50D7A}"/>
              </a:ext>
            </a:extLst>
          </p:cNvPr>
          <p:cNvSpPr txBox="1"/>
          <p:nvPr/>
        </p:nvSpPr>
        <p:spPr>
          <a:xfrm>
            <a:off x="5575981" y="3086885"/>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02158F21-64F9-75F2-9503-19FBECB52757}"/>
              </a:ext>
            </a:extLst>
          </p:cNvPr>
          <p:cNvSpPr txBox="1"/>
          <p:nvPr/>
        </p:nvSpPr>
        <p:spPr>
          <a:xfrm>
            <a:off x="6359946" y="3087983"/>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D053C0F8-18BF-18C6-1EC4-141717C382B2}"/>
              </a:ext>
            </a:extLst>
          </p:cNvPr>
          <p:cNvSpPr txBox="1"/>
          <p:nvPr/>
        </p:nvSpPr>
        <p:spPr>
          <a:xfrm>
            <a:off x="7404780" y="308688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E45EDE87-BF8A-FA2F-0B5E-CB7962B6D5E4}"/>
              </a:ext>
            </a:extLst>
          </p:cNvPr>
          <p:cNvSpPr txBox="1"/>
          <p:nvPr/>
        </p:nvSpPr>
        <p:spPr>
          <a:xfrm>
            <a:off x="8319180" y="3087980"/>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BA67BB7B-B5CE-9B8E-1B00-D1C47EEC54D2}"/>
              </a:ext>
            </a:extLst>
          </p:cNvPr>
          <p:cNvSpPr txBox="1"/>
          <p:nvPr/>
        </p:nvSpPr>
        <p:spPr>
          <a:xfrm>
            <a:off x="9212797" y="3094822"/>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637FCE2A-8F61-F9FA-811F-EE38705FBD84}"/>
              </a:ext>
            </a:extLst>
          </p:cNvPr>
          <p:cNvSpPr txBox="1"/>
          <p:nvPr/>
        </p:nvSpPr>
        <p:spPr>
          <a:xfrm>
            <a:off x="5326601" y="3086886"/>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8DCE965C-E526-4DE2-070A-6C821FBF989E}"/>
              </a:ext>
            </a:extLst>
          </p:cNvPr>
          <p:cNvSpPr txBox="1"/>
          <p:nvPr/>
        </p:nvSpPr>
        <p:spPr>
          <a:xfrm>
            <a:off x="6209827" y="308688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C4FBF9B1-434B-7158-3DD2-B9F8D6529C31}"/>
              </a:ext>
            </a:extLst>
          </p:cNvPr>
          <p:cNvSpPr txBox="1"/>
          <p:nvPr/>
        </p:nvSpPr>
        <p:spPr>
          <a:xfrm>
            <a:off x="7155401" y="3093728"/>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0F0861C0-5C43-14BC-4755-CF3D7209E11F}"/>
              </a:ext>
            </a:extLst>
          </p:cNvPr>
          <p:cNvSpPr txBox="1"/>
          <p:nvPr/>
        </p:nvSpPr>
        <p:spPr>
          <a:xfrm>
            <a:off x="8067349" y="3086884"/>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0DD81ADD-63BF-9FFB-29B8-B1AC922A275B}"/>
              </a:ext>
            </a:extLst>
          </p:cNvPr>
          <p:cNvSpPr txBox="1"/>
          <p:nvPr/>
        </p:nvSpPr>
        <p:spPr>
          <a:xfrm>
            <a:off x="8994590" y="308688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936EC981-7339-3339-4DAC-F2075C2CF3EF}"/>
              </a:ext>
            </a:extLst>
          </p:cNvPr>
          <p:cNvPicPr>
            <a:picLocks noChangeAspect="1"/>
          </p:cNvPicPr>
          <p:nvPr/>
        </p:nvPicPr>
        <p:blipFill>
          <a:blip r:embed="rId3"/>
          <a:stretch>
            <a:fillRect/>
          </a:stretch>
        </p:blipFill>
        <p:spPr>
          <a:xfrm>
            <a:off x="5819616" y="3417886"/>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E1397042-B2D7-554A-A7B8-1E6CFE6B5DE1}"/>
              </a:ext>
            </a:extLst>
          </p:cNvPr>
          <p:cNvPicPr>
            <a:picLocks noChangeAspect="1"/>
          </p:cNvPicPr>
          <p:nvPr/>
        </p:nvPicPr>
        <p:blipFill>
          <a:blip r:embed="rId4"/>
          <a:stretch>
            <a:fillRect/>
          </a:stretch>
        </p:blipFill>
        <p:spPr>
          <a:xfrm>
            <a:off x="9455693" y="3442410"/>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F2B3FB5C-E723-9939-BEBB-198B9F784B58}"/>
              </a:ext>
            </a:extLst>
          </p:cNvPr>
          <p:cNvPicPr>
            <a:picLocks noChangeAspect="1"/>
          </p:cNvPicPr>
          <p:nvPr/>
        </p:nvPicPr>
        <p:blipFill>
          <a:blip r:embed="rId5"/>
          <a:stretch>
            <a:fillRect/>
          </a:stretch>
        </p:blipFill>
        <p:spPr>
          <a:xfrm>
            <a:off x="6733606" y="3427748"/>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DFBF2F61-02E1-1A9A-EEB9-167EB77DD4DD}"/>
              </a:ext>
            </a:extLst>
          </p:cNvPr>
          <p:cNvPicPr>
            <a:picLocks noChangeAspect="1"/>
          </p:cNvPicPr>
          <p:nvPr/>
        </p:nvPicPr>
        <p:blipFill>
          <a:blip r:embed="rId6"/>
          <a:stretch>
            <a:fillRect/>
          </a:stretch>
        </p:blipFill>
        <p:spPr>
          <a:xfrm>
            <a:off x="8556177" y="3413855"/>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3EC1F626-01DD-36A9-1B22-9E16B8A3DFCF}"/>
              </a:ext>
            </a:extLst>
          </p:cNvPr>
          <p:cNvPicPr>
            <a:picLocks noChangeAspect="1"/>
          </p:cNvPicPr>
          <p:nvPr/>
        </p:nvPicPr>
        <p:blipFill>
          <a:blip r:embed="rId7"/>
          <a:stretch>
            <a:fillRect/>
          </a:stretch>
        </p:blipFill>
        <p:spPr>
          <a:xfrm>
            <a:off x="4884005" y="3417885"/>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0E21DFAD-75BC-FF66-6856-BB9C83CB3E4D}"/>
              </a:ext>
            </a:extLst>
          </p:cNvPr>
          <p:cNvPicPr>
            <a:picLocks noChangeAspect="1"/>
          </p:cNvPicPr>
          <p:nvPr/>
        </p:nvPicPr>
        <p:blipFill>
          <a:blip r:embed="rId8"/>
          <a:stretch>
            <a:fillRect/>
          </a:stretch>
        </p:blipFill>
        <p:spPr>
          <a:xfrm>
            <a:off x="7649991" y="3412663"/>
            <a:ext cx="355720" cy="369259"/>
          </a:xfrm>
          <a:prstGeom prst="rect">
            <a:avLst/>
          </a:prstGeom>
        </p:spPr>
      </p:pic>
      <p:sp>
        <p:nvSpPr>
          <p:cNvPr id="25" name="TextBox 24">
            <a:extLst>
              <a:ext uri="{FF2B5EF4-FFF2-40B4-BE49-F238E27FC236}">
                <a16:creationId xmlns:a16="http://schemas.microsoft.com/office/drawing/2014/main" id="{38CCB005-793E-F936-859C-B4ABAF9A00D6}"/>
              </a:ext>
            </a:extLst>
          </p:cNvPr>
          <p:cNvSpPr txBox="1"/>
          <p:nvPr/>
        </p:nvSpPr>
        <p:spPr>
          <a:xfrm>
            <a:off x="787252" y="1741106"/>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C038BAEC-8899-8A54-30D4-3460D10FBE5E}"/>
              </a:ext>
            </a:extLst>
          </p:cNvPr>
          <p:cNvSpPr txBox="1"/>
          <p:nvPr/>
        </p:nvSpPr>
        <p:spPr>
          <a:xfrm>
            <a:off x="2520939" y="1755243"/>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B621E2F4-9E64-2F3F-9CA4-3364F8FEA682}"/>
              </a:ext>
            </a:extLst>
          </p:cNvPr>
          <p:cNvSpPr txBox="1"/>
          <p:nvPr/>
        </p:nvSpPr>
        <p:spPr>
          <a:xfrm>
            <a:off x="6573511" y="2234833"/>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163D5A32-8D26-8C81-09A7-73AD78DDFC45}"/>
              </a:ext>
            </a:extLst>
          </p:cNvPr>
          <p:cNvSpPr txBox="1"/>
          <p:nvPr/>
        </p:nvSpPr>
        <p:spPr>
          <a:xfrm>
            <a:off x="4000816" y="88653"/>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pic>
        <p:nvPicPr>
          <p:cNvPr id="5" name="Picture 4" descr="A black background with a black square&#10;&#10;Description automatically generated">
            <a:extLst>
              <a:ext uri="{FF2B5EF4-FFF2-40B4-BE49-F238E27FC236}">
                <a16:creationId xmlns:a16="http://schemas.microsoft.com/office/drawing/2014/main" id="{680D89CD-FF97-1F0A-3F53-E92323B99629}"/>
              </a:ext>
            </a:extLst>
          </p:cNvPr>
          <p:cNvPicPr>
            <a:picLocks noChangeAspect="1"/>
          </p:cNvPicPr>
          <p:nvPr/>
        </p:nvPicPr>
        <p:blipFill>
          <a:blip r:embed="rId9"/>
          <a:stretch>
            <a:fillRect/>
          </a:stretch>
        </p:blipFill>
        <p:spPr>
          <a:xfrm>
            <a:off x="-1364247" y="953030"/>
            <a:ext cx="6901719" cy="6908574"/>
          </a:xfrm>
          <a:prstGeom prst="rect">
            <a:avLst/>
          </a:prstGeom>
        </p:spPr>
      </p:pic>
    </p:spTree>
    <p:extLst>
      <p:ext uri="{BB962C8B-B14F-4D97-AF65-F5344CB8AC3E}">
        <p14:creationId xmlns:p14="http://schemas.microsoft.com/office/powerpoint/2010/main" val="18598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45DE-3E2A-2263-80EC-4C11A8E1CC6C}"/>
            </a:ext>
          </a:extLst>
        </p:cNvPr>
        <p:cNvGrpSpPr/>
        <p:nvPr/>
      </p:nvGrpSpPr>
      <p:grpSpPr>
        <a:xfrm>
          <a:off x="0" y="0"/>
          <a:ext cx="0" cy="0"/>
          <a:chOff x="0" y="0"/>
          <a:chExt cx="0" cy="0"/>
        </a:xfrm>
      </p:grpSpPr>
      <p:graphicFrame>
        <p:nvGraphicFramePr>
          <p:cNvPr id="38" name="Table 16">
            <a:extLst>
              <a:ext uri="{FF2B5EF4-FFF2-40B4-BE49-F238E27FC236}">
                <a16:creationId xmlns:a16="http://schemas.microsoft.com/office/drawing/2014/main" id="{FA205116-37FF-8594-B7BB-ECE22D3939D4}"/>
              </a:ext>
            </a:extLst>
          </p:cNvPr>
          <p:cNvGraphicFramePr>
            <a:graphicFrameLocks noGrp="1"/>
          </p:cNvGraphicFramePr>
          <p:nvPr>
            <p:extLst>
              <p:ext uri="{D42A27DB-BD31-4B8C-83A1-F6EECF244321}">
                <p14:modId xmlns:p14="http://schemas.microsoft.com/office/powerpoint/2010/main" val="2376811880"/>
              </p:ext>
            </p:extLst>
          </p:nvPr>
        </p:nvGraphicFramePr>
        <p:xfrm>
          <a:off x="2545557" y="1006839"/>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20" name="Picture 20" descr="Icon&#10;&#10;Description automatically generated">
            <a:extLst>
              <a:ext uri="{FF2B5EF4-FFF2-40B4-BE49-F238E27FC236}">
                <a16:creationId xmlns:a16="http://schemas.microsoft.com/office/drawing/2014/main" id="{7EB1E805-EEE1-4B5E-1DFF-4D7048252A6F}"/>
              </a:ext>
            </a:extLst>
          </p:cNvPr>
          <p:cNvPicPr>
            <a:picLocks noChangeAspect="1"/>
          </p:cNvPicPr>
          <p:nvPr/>
        </p:nvPicPr>
        <p:blipFill>
          <a:blip r:embed="rId2"/>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8DA395F5-DEE4-7084-6479-589EC80A64ED}"/>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pic>
        <p:nvPicPr>
          <p:cNvPr id="42" name="Picture 8" descr="A black background with a black square&#10;&#10;Description automatically generated">
            <a:extLst>
              <a:ext uri="{FF2B5EF4-FFF2-40B4-BE49-F238E27FC236}">
                <a16:creationId xmlns:a16="http://schemas.microsoft.com/office/drawing/2014/main" id="{A39385AA-5D37-47A6-0A43-5A49AAFD5C80}"/>
              </a:ext>
            </a:extLst>
          </p:cNvPr>
          <p:cNvPicPr>
            <a:picLocks noChangeAspect="1"/>
          </p:cNvPicPr>
          <p:nvPr/>
        </p:nvPicPr>
        <p:blipFill>
          <a:blip r:embed="rId3"/>
          <a:stretch>
            <a:fillRect/>
          </a:stretch>
        </p:blipFill>
        <p:spPr>
          <a:xfrm>
            <a:off x="4969093" y="2683657"/>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589AA0BF-9ADE-3754-58BE-0D97DFFBB205}"/>
              </a:ext>
            </a:extLst>
          </p:cNvPr>
          <p:cNvPicPr>
            <a:picLocks noChangeAspect="1"/>
          </p:cNvPicPr>
          <p:nvPr/>
        </p:nvPicPr>
        <p:blipFill>
          <a:blip r:embed="rId4"/>
          <a:stretch>
            <a:fillRect/>
          </a:stretch>
        </p:blipFill>
        <p:spPr>
          <a:xfrm>
            <a:off x="6186699" y="2623494"/>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3095FB8B-75C8-D07E-14FF-EBA5517297A6}"/>
              </a:ext>
            </a:extLst>
          </p:cNvPr>
          <p:cNvPicPr>
            <a:picLocks noChangeAspect="1"/>
          </p:cNvPicPr>
          <p:nvPr/>
        </p:nvPicPr>
        <p:blipFill>
          <a:blip r:embed="rId5"/>
          <a:stretch>
            <a:fillRect/>
          </a:stretch>
        </p:blipFill>
        <p:spPr>
          <a:xfrm>
            <a:off x="3723085" y="2511445"/>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1BACABD6-CBD7-8154-694E-9485CDA0D923}"/>
              </a:ext>
            </a:extLst>
          </p:cNvPr>
          <p:cNvPicPr>
            <a:picLocks noChangeAspect="1"/>
          </p:cNvPicPr>
          <p:nvPr/>
        </p:nvPicPr>
        <p:blipFill>
          <a:blip r:embed="rId6"/>
          <a:stretch>
            <a:fillRect/>
          </a:stretch>
        </p:blipFill>
        <p:spPr>
          <a:xfrm>
            <a:off x="2668013" y="2487498"/>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23008B91-32AD-C499-0663-E5F6EF99DB03}"/>
              </a:ext>
            </a:extLst>
          </p:cNvPr>
          <p:cNvPicPr>
            <a:picLocks noChangeAspect="1"/>
          </p:cNvPicPr>
          <p:nvPr/>
        </p:nvPicPr>
        <p:blipFill>
          <a:blip r:embed="rId7"/>
          <a:stretch>
            <a:fillRect/>
          </a:stretch>
        </p:blipFill>
        <p:spPr>
          <a:xfrm>
            <a:off x="3745726" y="4105425"/>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C030DB46-8299-6410-4D74-F85554A57501}"/>
              </a:ext>
            </a:extLst>
          </p:cNvPr>
          <p:cNvPicPr>
            <a:picLocks noChangeAspect="1"/>
          </p:cNvPicPr>
          <p:nvPr/>
        </p:nvPicPr>
        <p:blipFill>
          <a:blip r:embed="rId8"/>
          <a:stretch>
            <a:fillRect/>
          </a:stretch>
        </p:blipFill>
        <p:spPr>
          <a:xfrm>
            <a:off x="5304393" y="2687556"/>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581C39A7-1267-99A8-E2B7-D08F1D95DB45}"/>
              </a:ext>
            </a:extLst>
          </p:cNvPr>
          <p:cNvPicPr>
            <a:picLocks noChangeAspect="1"/>
          </p:cNvPicPr>
          <p:nvPr/>
        </p:nvPicPr>
        <p:blipFill>
          <a:blip r:embed="rId9"/>
          <a:stretch>
            <a:fillRect/>
          </a:stretch>
        </p:blipFill>
        <p:spPr>
          <a:xfrm>
            <a:off x="4148195" y="2838817"/>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4D768C6B-31A3-A74E-90DE-6F42E15F4079}"/>
              </a:ext>
            </a:extLst>
          </p:cNvPr>
          <p:cNvPicPr>
            <a:picLocks noChangeAspect="1"/>
          </p:cNvPicPr>
          <p:nvPr/>
        </p:nvPicPr>
        <p:blipFill>
          <a:blip r:embed="rId10"/>
          <a:stretch>
            <a:fillRect/>
          </a:stretch>
        </p:blipFill>
        <p:spPr>
          <a:xfrm>
            <a:off x="3780298" y="1253321"/>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68ADD046-F9D5-2204-3B65-1B3933730883}"/>
              </a:ext>
            </a:extLst>
          </p:cNvPr>
          <p:cNvPicPr>
            <a:picLocks noChangeAspect="1"/>
          </p:cNvPicPr>
          <p:nvPr/>
        </p:nvPicPr>
        <p:blipFill>
          <a:blip r:embed="rId11"/>
          <a:stretch>
            <a:fillRect/>
          </a:stretch>
        </p:blipFill>
        <p:spPr>
          <a:xfrm>
            <a:off x="2538571" y="3685794"/>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87EBF1DB-CAD3-7D41-BF17-97CA27613038}"/>
              </a:ext>
            </a:extLst>
          </p:cNvPr>
          <p:cNvPicPr>
            <a:picLocks noChangeAspect="1"/>
          </p:cNvPicPr>
          <p:nvPr/>
        </p:nvPicPr>
        <p:blipFill>
          <a:blip r:embed="rId12"/>
          <a:stretch>
            <a:fillRect/>
          </a:stretch>
        </p:blipFill>
        <p:spPr>
          <a:xfrm>
            <a:off x="4908054" y="1321622"/>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6CDA5531-256D-74F7-CD1B-B035B2DBC449}"/>
              </a:ext>
            </a:extLst>
          </p:cNvPr>
          <p:cNvPicPr>
            <a:picLocks noChangeAspect="1"/>
          </p:cNvPicPr>
          <p:nvPr/>
        </p:nvPicPr>
        <p:blipFill>
          <a:blip r:embed="rId13"/>
          <a:stretch>
            <a:fillRect/>
          </a:stretch>
        </p:blipFill>
        <p:spPr>
          <a:xfrm>
            <a:off x="6217224" y="5415041"/>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E84D6413-2963-9E29-29EF-0AE493AD3982}"/>
              </a:ext>
            </a:extLst>
          </p:cNvPr>
          <p:cNvPicPr>
            <a:picLocks noChangeAspect="1"/>
          </p:cNvPicPr>
          <p:nvPr/>
        </p:nvPicPr>
        <p:blipFill>
          <a:blip r:embed="rId14"/>
          <a:stretch>
            <a:fillRect/>
          </a:stretch>
        </p:blipFill>
        <p:spPr>
          <a:xfrm>
            <a:off x="2635177" y="1284323"/>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1F700741-8BC2-AC51-22D2-2ABFCE23846D}"/>
              </a:ext>
            </a:extLst>
          </p:cNvPr>
          <p:cNvPicPr>
            <a:picLocks noChangeAspect="1"/>
          </p:cNvPicPr>
          <p:nvPr/>
        </p:nvPicPr>
        <p:blipFill>
          <a:blip r:embed="rId11"/>
          <a:stretch>
            <a:fillRect/>
          </a:stretch>
        </p:blipFill>
        <p:spPr>
          <a:xfrm>
            <a:off x="2538570" y="4153383"/>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98AE1930-ED5D-BF32-42A4-77B538246B55}"/>
              </a:ext>
            </a:extLst>
          </p:cNvPr>
          <p:cNvPicPr>
            <a:picLocks noChangeAspect="1"/>
          </p:cNvPicPr>
          <p:nvPr/>
        </p:nvPicPr>
        <p:blipFill>
          <a:blip r:embed="rId11"/>
          <a:stretch>
            <a:fillRect/>
          </a:stretch>
        </p:blipFill>
        <p:spPr>
          <a:xfrm rot="21300000">
            <a:off x="2528178" y="3883220"/>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71E3ECEB-815D-C055-2BE8-06DBDD4C306D}"/>
              </a:ext>
            </a:extLst>
          </p:cNvPr>
          <p:cNvPicPr>
            <a:picLocks noChangeAspect="1"/>
          </p:cNvPicPr>
          <p:nvPr/>
        </p:nvPicPr>
        <p:blipFill>
          <a:blip r:embed="rId7"/>
          <a:stretch>
            <a:fillRect/>
          </a:stretch>
        </p:blipFill>
        <p:spPr>
          <a:xfrm>
            <a:off x="4275202" y="3833867"/>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4E14370F-2CB2-2E3C-F1DA-8DC87BABCC12}"/>
              </a:ext>
            </a:extLst>
          </p:cNvPr>
          <p:cNvPicPr>
            <a:picLocks noChangeAspect="1"/>
          </p:cNvPicPr>
          <p:nvPr/>
        </p:nvPicPr>
        <p:blipFill>
          <a:blip r:embed="rId15"/>
          <a:stretch>
            <a:fillRect/>
          </a:stretch>
        </p:blipFill>
        <p:spPr>
          <a:xfrm>
            <a:off x="6297908" y="1282230"/>
            <a:ext cx="778647" cy="778604"/>
          </a:xfrm>
          <a:prstGeom prst="rect">
            <a:avLst/>
          </a:prstGeom>
        </p:spPr>
      </p:pic>
      <p:cxnSp>
        <p:nvCxnSpPr>
          <p:cNvPr id="105" name="Straight Arrow Connector 104">
            <a:extLst>
              <a:ext uri="{FF2B5EF4-FFF2-40B4-BE49-F238E27FC236}">
                <a16:creationId xmlns:a16="http://schemas.microsoft.com/office/drawing/2014/main" id="{37879837-B5CF-6679-9978-72E2555CBE37}"/>
              </a:ext>
            </a:extLst>
          </p:cNvPr>
          <p:cNvCxnSpPr/>
          <p:nvPr/>
        </p:nvCxnSpPr>
        <p:spPr>
          <a:xfrm>
            <a:off x="6273201" y="1856013"/>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04A7EC4-4288-F317-F430-A455E07E40AA}"/>
              </a:ext>
            </a:extLst>
          </p:cNvPr>
          <p:cNvCxnSpPr>
            <a:cxnSpLocks/>
          </p:cNvCxnSpPr>
          <p:nvPr/>
        </p:nvCxnSpPr>
        <p:spPr>
          <a:xfrm flipH="1">
            <a:off x="6283592" y="1845158"/>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A4291171-99A1-4B53-A530-23A4A9CF2411}"/>
              </a:ext>
            </a:extLst>
          </p:cNvPr>
          <p:cNvPicPr>
            <a:picLocks noChangeAspect="1"/>
          </p:cNvPicPr>
          <p:nvPr/>
        </p:nvPicPr>
        <p:blipFill>
          <a:blip r:embed="rId16"/>
          <a:stretch>
            <a:fillRect/>
          </a:stretch>
        </p:blipFill>
        <p:spPr>
          <a:xfrm>
            <a:off x="3134475" y="1726252"/>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2EAE0668-5874-E016-C774-CAD393475066}"/>
              </a:ext>
            </a:extLst>
          </p:cNvPr>
          <p:cNvPicPr>
            <a:picLocks noChangeAspect="1"/>
          </p:cNvPicPr>
          <p:nvPr/>
        </p:nvPicPr>
        <p:blipFill>
          <a:blip r:embed="rId17"/>
          <a:stretch>
            <a:fillRect/>
          </a:stretch>
        </p:blipFill>
        <p:spPr>
          <a:xfrm>
            <a:off x="6113413" y="3921633"/>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2A2AC96F-6A0D-C46A-CAB8-63EF8C954A49}"/>
              </a:ext>
            </a:extLst>
          </p:cNvPr>
          <p:cNvPicPr>
            <a:picLocks noChangeAspect="1"/>
          </p:cNvPicPr>
          <p:nvPr/>
        </p:nvPicPr>
        <p:blipFill>
          <a:blip r:embed="rId18"/>
          <a:stretch>
            <a:fillRect/>
          </a:stretch>
        </p:blipFill>
        <p:spPr>
          <a:xfrm>
            <a:off x="3698108" y="6571495"/>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85B84DFA-63A7-4127-2D59-EA4FFC136A70}"/>
              </a:ext>
            </a:extLst>
          </p:cNvPr>
          <p:cNvPicPr>
            <a:picLocks noChangeAspect="1"/>
          </p:cNvPicPr>
          <p:nvPr/>
        </p:nvPicPr>
        <p:blipFill>
          <a:blip r:embed="rId18"/>
          <a:stretch>
            <a:fillRect/>
          </a:stretch>
        </p:blipFill>
        <p:spPr>
          <a:xfrm>
            <a:off x="2571541" y="6560031"/>
            <a:ext cx="1144802" cy="1105880"/>
          </a:xfrm>
          <a:prstGeom prst="rect">
            <a:avLst/>
          </a:prstGeom>
        </p:spPr>
      </p:pic>
      <p:sp>
        <p:nvSpPr>
          <p:cNvPr id="117" name="Rectangle 116">
            <a:extLst>
              <a:ext uri="{FF2B5EF4-FFF2-40B4-BE49-F238E27FC236}">
                <a16:creationId xmlns:a16="http://schemas.microsoft.com/office/drawing/2014/main" id="{226BC46C-BDA9-4EAB-CED7-E6717080F494}"/>
              </a:ext>
            </a:extLst>
          </p:cNvPr>
          <p:cNvSpPr/>
          <p:nvPr/>
        </p:nvSpPr>
        <p:spPr>
          <a:xfrm>
            <a:off x="3016394" y="6955502"/>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29280813-5D27-690A-10EA-E2DF616246D1}"/>
              </a:ext>
            </a:extLst>
          </p:cNvPr>
          <p:cNvCxnSpPr>
            <a:cxnSpLocks/>
          </p:cNvCxnSpPr>
          <p:nvPr/>
        </p:nvCxnSpPr>
        <p:spPr>
          <a:xfrm>
            <a:off x="3774788" y="6951447"/>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DB423F94-602F-0C0B-59E4-0D20D10A9095}"/>
              </a:ext>
            </a:extLst>
          </p:cNvPr>
          <p:cNvCxnSpPr>
            <a:cxnSpLocks/>
          </p:cNvCxnSpPr>
          <p:nvPr/>
        </p:nvCxnSpPr>
        <p:spPr>
          <a:xfrm>
            <a:off x="266341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F0EC6E1F-CE18-A527-9AEA-06F8A6B7543B}"/>
              </a:ext>
            </a:extLst>
          </p:cNvPr>
          <p:cNvCxnSpPr>
            <a:cxnSpLocks/>
          </p:cNvCxnSpPr>
          <p:nvPr/>
        </p:nvCxnSpPr>
        <p:spPr>
          <a:xfrm>
            <a:off x="335960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206A436A-D315-926E-FC22-362B872623FE}"/>
              </a:ext>
            </a:extLst>
          </p:cNvPr>
          <p:cNvPicPr>
            <a:picLocks noChangeAspect="1"/>
          </p:cNvPicPr>
          <p:nvPr/>
        </p:nvPicPr>
        <p:blipFill>
          <a:blip r:embed="rId19"/>
          <a:stretch>
            <a:fillRect/>
          </a:stretch>
        </p:blipFill>
        <p:spPr>
          <a:xfrm>
            <a:off x="5058173" y="5220091"/>
            <a:ext cx="813955" cy="834737"/>
          </a:xfrm>
          <a:prstGeom prst="rect">
            <a:avLst/>
          </a:prstGeom>
        </p:spPr>
      </p:pic>
      <p:sp>
        <p:nvSpPr>
          <p:cNvPr id="127" name="TextBox 126">
            <a:extLst>
              <a:ext uri="{FF2B5EF4-FFF2-40B4-BE49-F238E27FC236}">
                <a16:creationId xmlns:a16="http://schemas.microsoft.com/office/drawing/2014/main" id="{3A4A25E4-E80A-5AB3-E178-E3496AD7C131}"/>
              </a:ext>
            </a:extLst>
          </p:cNvPr>
          <p:cNvSpPr txBox="1"/>
          <p:nvPr/>
        </p:nvSpPr>
        <p:spPr>
          <a:xfrm>
            <a:off x="5956572" y="49856"/>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1FEC55CA-B813-EC62-B42F-59B3DFAE37EF}"/>
              </a:ext>
            </a:extLst>
          </p:cNvPr>
          <p:cNvPicPr>
            <a:picLocks noChangeAspect="1"/>
          </p:cNvPicPr>
          <p:nvPr/>
        </p:nvPicPr>
        <p:blipFill>
          <a:blip r:embed="rId20"/>
          <a:stretch>
            <a:fillRect/>
          </a:stretch>
        </p:blipFill>
        <p:spPr>
          <a:xfrm>
            <a:off x="2715233" y="5223391"/>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30640F6E-7B53-C2B3-C956-A1535D8E7084}"/>
              </a:ext>
            </a:extLst>
          </p:cNvPr>
          <p:cNvPicPr>
            <a:picLocks noChangeAspect="1"/>
          </p:cNvPicPr>
          <p:nvPr/>
        </p:nvPicPr>
        <p:blipFill>
          <a:blip r:embed="rId21"/>
          <a:stretch>
            <a:fillRect/>
          </a:stretch>
        </p:blipFill>
        <p:spPr>
          <a:xfrm>
            <a:off x="4966509" y="3883254"/>
            <a:ext cx="993345" cy="1003856"/>
          </a:xfrm>
          <a:prstGeom prst="rect">
            <a:avLst/>
          </a:prstGeom>
        </p:spPr>
      </p:pic>
      <p:pic>
        <p:nvPicPr>
          <p:cNvPr id="135" name="Picture 30" descr="A black background with a black square&#10;&#10;Description automatically generated">
            <a:extLst>
              <a:ext uri="{FF2B5EF4-FFF2-40B4-BE49-F238E27FC236}">
                <a16:creationId xmlns:a16="http://schemas.microsoft.com/office/drawing/2014/main" id="{CA0BB0FB-54A3-C300-8321-19B6EA61F2C2}"/>
              </a:ext>
            </a:extLst>
          </p:cNvPr>
          <p:cNvPicPr>
            <a:picLocks noChangeAspect="1"/>
          </p:cNvPicPr>
          <p:nvPr/>
        </p:nvPicPr>
        <p:blipFill>
          <a:blip r:embed="rId22"/>
          <a:stretch>
            <a:fillRect/>
          </a:stretch>
        </p:blipFill>
        <p:spPr>
          <a:xfrm>
            <a:off x="5428977" y="6729555"/>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FECF82AF-E537-31B4-AB6C-A5DFA738EE81}"/>
              </a:ext>
            </a:extLst>
          </p:cNvPr>
          <p:cNvPicPr>
            <a:picLocks noChangeAspect="1"/>
          </p:cNvPicPr>
          <p:nvPr/>
        </p:nvPicPr>
        <p:blipFill>
          <a:blip r:embed="rId22"/>
          <a:stretch>
            <a:fillRect/>
          </a:stretch>
        </p:blipFill>
        <p:spPr>
          <a:xfrm>
            <a:off x="4992559" y="6729555"/>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414A92F7-9F93-5E93-BE89-BB495570B64F}"/>
              </a:ext>
            </a:extLst>
          </p:cNvPr>
          <p:cNvPicPr>
            <a:picLocks noChangeAspect="1"/>
          </p:cNvPicPr>
          <p:nvPr/>
        </p:nvPicPr>
        <p:blipFill>
          <a:blip r:embed="rId23"/>
          <a:stretch>
            <a:fillRect/>
          </a:stretch>
        </p:blipFill>
        <p:spPr>
          <a:xfrm>
            <a:off x="3920506" y="5221062"/>
            <a:ext cx="710047" cy="751610"/>
          </a:xfrm>
          <a:prstGeom prst="rect">
            <a:avLst/>
          </a:prstGeom>
        </p:spPr>
      </p:pic>
      <p:sp>
        <p:nvSpPr>
          <p:cNvPr id="40" name="TextBox 39">
            <a:extLst>
              <a:ext uri="{FF2B5EF4-FFF2-40B4-BE49-F238E27FC236}">
                <a16:creationId xmlns:a16="http://schemas.microsoft.com/office/drawing/2014/main" id="{4B6CA341-879D-64A3-F68C-296B897FFD04}"/>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939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A black background with a black square&#10;&#10;Description automatically generated">
            <a:extLst>
              <a:ext uri="{FF2B5EF4-FFF2-40B4-BE49-F238E27FC236}">
                <a16:creationId xmlns:a16="http://schemas.microsoft.com/office/drawing/2014/main" id="{DE1A4086-3A53-2DD4-3EAD-F231BE36C513}"/>
              </a:ext>
            </a:extLst>
          </p:cNvPr>
          <p:cNvPicPr>
            <a:picLocks noChangeAspect="1"/>
          </p:cNvPicPr>
          <p:nvPr/>
        </p:nvPicPr>
        <p:blipFill>
          <a:blip r:embed="rId2"/>
          <a:stretch>
            <a:fillRect/>
          </a:stretch>
        </p:blipFill>
        <p:spPr>
          <a:xfrm flipH="1">
            <a:off x="-1066252" y="-454727"/>
            <a:ext cx="6865723" cy="6877244"/>
          </a:xfrm>
          <a:prstGeom prst="rect">
            <a:avLst/>
          </a:prstGeom>
        </p:spPr>
      </p:pic>
      <p:sp>
        <p:nvSpPr>
          <p:cNvPr id="32" name="Rectangle 31">
            <a:extLst>
              <a:ext uri="{FF2B5EF4-FFF2-40B4-BE49-F238E27FC236}">
                <a16:creationId xmlns:a16="http://schemas.microsoft.com/office/drawing/2014/main" id="{6B9561C9-A9A2-274A-F3A3-CF341B177E2C}"/>
              </a:ext>
            </a:extLst>
          </p:cNvPr>
          <p:cNvSpPr/>
          <p:nvPr/>
        </p:nvSpPr>
        <p:spPr>
          <a:xfrm>
            <a:off x="88704" y="5248896"/>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D3FAB1C0-F570-A60C-5669-3F116EA3D63F}"/>
              </a:ext>
            </a:extLst>
          </p:cNvPr>
          <p:cNvSpPr txBox="1"/>
          <p:nvPr/>
        </p:nvSpPr>
        <p:spPr>
          <a:xfrm>
            <a:off x="1674707" y="16452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72FB4ECB-417C-D81A-C1B2-6E49E35CDA8F}"/>
              </a:ext>
            </a:extLst>
          </p:cNvPr>
          <p:cNvSpPr txBox="1"/>
          <p:nvPr/>
        </p:nvSpPr>
        <p:spPr>
          <a:xfrm>
            <a:off x="902758" y="464032"/>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4DFAF1D5-FF05-6D2A-8207-09C19BD4C9E3}"/>
              </a:ext>
            </a:extLst>
          </p:cNvPr>
          <p:cNvSpPr txBox="1"/>
          <p:nvPr/>
        </p:nvSpPr>
        <p:spPr>
          <a:xfrm>
            <a:off x="2800687" y="455383"/>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F29B45F4-EF1A-70ED-9345-19B850C7A4F5}"/>
              </a:ext>
            </a:extLst>
          </p:cNvPr>
          <p:cNvSpPr txBox="1"/>
          <p:nvPr/>
        </p:nvSpPr>
        <p:spPr>
          <a:xfrm>
            <a:off x="1633745" y="5240783"/>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extLst>
              <p:ext uri="{D42A27DB-BD31-4B8C-83A1-F6EECF244321}">
                <p14:modId xmlns:p14="http://schemas.microsoft.com/office/powerpoint/2010/main" val="3014960640"/>
              </p:ext>
            </p:extLst>
          </p:nvPr>
        </p:nvGraphicFramePr>
        <p:xfrm>
          <a:off x="220097" y="5700363"/>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407727" y="6381263"/>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52" y="6065323"/>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8674F77-40BF-277C-D312-F741B93FDD9A}"/>
              </a:ext>
            </a:extLst>
          </p:cNvPr>
          <p:cNvSpPr txBox="1"/>
          <p:nvPr/>
        </p:nvSpPr>
        <p:spPr>
          <a:xfrm>
            <a:off x="768874" y="6086104"/>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575451" y="6089031"/>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597673" y="6086102"/>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7476F7-98B4-55DD-93BC-33C4E0056ED9}"/>
              </a:ext>
            </a:extLst>
          </p:cNvPr>
          <p:cNvSpPr txBox="1"/>
          <p:nvPr/>
        </p:nvSpPr>
        <p:spPr>
          <a:xfrm>
            <a:off x="3512072" y="6090859"/>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7FD09C1A-A694-5508-4AF7-93B3BDF23B91}"/>
              </a:ext>
            </a:extLst>
          </p:cNvPr>
          <p:cNvSpPr txBox="1"/>
          <p:nvPr/>
        </p:nvSpPr>
        <p:spPr>
          <a:xfrm>
            <a:off x="4405690" y="6076919"/>
            <a:ext cx="81208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3A88CE15-0B33-2D18-3472-B2A7B27D31D1}"/>
              </a:ext>
            </a:extLst>
          </p:cNvPr>
          <p:cNvSpPr txBox="1"/>
          <p:nvPr/>
        </p:nvSpPr>
        <p:spPr>
          <a:xfrm>
            <a:off x="491389" y="6070225"/>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374616" y="607022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320189" y="607706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232138" y="607022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159379" y="6070221"/>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972183" y="6401225"/>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608260" y="6425749"/>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1886173" y="6386294"/>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708743" y="6397193"/>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140480" y="6390832"/>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2802558" y="6396001"/>
            <a:ext cx="352059" cy="365600"/>
          </a:xfrm>
          <a:prstGeom prst="rect">
            <a:avLst/>
          </a:prstGeom>
        </p:spPr>
      </p:pic>
      <p:graphicFrame>
        <p:nvGraphicFramePr>
          <p:cNvPr id="7" name="Table 16">
            <a:extLst>
              <a:ext uri="{FF2B5EF4-FFF2-40B4-BE49-F238E27FC236}">
                <a16:creationId xmlns:a16="http://schemas.microsoft.com/office/drawing/2014/main" id="{BEBDDCAA-59E1-1F43-3C88-870345F13652}"/>
              </a:ext>
            </a:extLst>
          </p:cNvPr>
          <p:cNvGraphicFramePr>
            <a:graphicFrameLocks noGrp="1"/>
          </p:cNvGraphicFramePr>
          <p:nvPr>
            <p:extLst>
              <p:ext uri="{D42A27DB-BD31-4B8C-83A1-F6EECF244321}">
                <p14:modId xmlns:p14="http://schemas.microsoft.com/office/powerpoint/2010/main" val="1294130234"/>
              </p:ext>
            </p:extLst>
          </p:nvPr>
        </p:nvGraphicFramePr>
        <p:xfrm>
          <a:off x="5226791" y="808703"/>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2159CE30-7DE0-DFBD-FAD1-AABB6ECB0B5E}"/>
              </a:ext>
            </a:extLst>
          </p:cNvPr>
          <p:cNvPicPr>
            <a:picLocks noChangeAspect="1"/>
          </p:cNvPicPr>
          <p:nvPr/>
        </p:nvPicPr>
        <p:blipFill>
          <a:blip r:embed="rId10"/>
          <a:stretch>
            <a:fillRect/>
          </a:stretch>
        </p:blipFill>
        <p:spPr>
          <a:xfrm>
            <a:off x="7655820" y="2491010"/>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98D94015-2937-7568-E950-94EE48823C68}"/>
              </a:ext>
            </a:extLst>
          </p:cNvPr>
          <p:cNvPicPr>
            <a:picLocks noChangeAspect="1"/>
          </p:cNvPicPr>
          <p:nvPr/>
        </p:nvPicPr>
        <p:blipFill>
          <a:blip r:embed="rId11"/>
          <a:stretch>
            <a:fillRect/>
          </a:stretch>
        </p:blipFill>
        <p:spPr>
          <a:xfrm>
            <a:off x="8885648" y="2495022"/>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55F78728-A9C6-F70E-1A76-35F78D68AC72}"/>
              </a:ext>
            </a:extLst>
          </p:cNvPr>
          <p:cNvPicPr>
            <a:picLocks noChangeAspect="1"/>
          </p:cNvPicPr>
          <p:nvPr/>
        </p:nvPicPr>
        <p:blipFill>
          <a:blip r:embed="rId12"/>
          <a:stretch>
            <a:fillRect/>
          </a:stretch>
        </p:blipFill>
        <p:spPr>
          <a:xfrm>
            <a:off x="6422034" y="2331019"/>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29147608-6B40-AD67-8999-844A036C8423}"/>
              </a:ext>
            </a:extLst>
          </p:cNvPr>
          <p:cNvPicPr>
            <a:picLocks noChangeAspect="1"/>
          </p:cNvPicPr>
          <p:nvPr/>
        </p:nvPicPr>
        <p:blipFill>
          <a:blip r:embed="rId13"/>
          <a:stretch>
            <a:fillRect/>
          </a:stretch>
        </p:blipFill>
        <p:spPr>
          <a:xfrm>
            <a:off x="5368792" y="2308902"/>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23E4A5C5-A681-FFB2-6B9A-8A594BBD9BE8}"/>
              </a:ext>
            </a:extLst>
          </p:cNvPr>
          <p:cNvPicPr>
            <a:picLocks noChangeAspect="1"/>
          </p:cNvPicPr>
          <p:nvPr/>
        </p:nvPicPr>
        <p:blipFill>
          <a:blip r:embed="rId14"/>
          <a:stretch>
            <a:fillRect/>
          </a:stretch>
        </p:blipFill>
        <p:spPr>
          <a:xfrm>
            <a:off x="6444675" y="3924999"/>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5E21094C-94DF-9B56-F61C-8D5454D012D6}"/>
              </a:ext>
            </a:extLst>
          </p:cNvPr>
          <p:cNvPicPr>
            <a:picLocks noChangeAspect="1"/>
          </p:cNvPicPr>
          <p:nvPr/>
        </p:nvPicPr>
        <p:blipFill>
          <a:blip r:embed="rId15"/>
          <a:stretch>
            <a:fillRect/>
          </a:stretch>
        </p:blipFill>
        <p:spPr>
          <a:xfrm>
            <a:off x="7992951" y="2496739"/>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50B02C2E-9A43-8CBC-DE3F-3F560D08254F}"/>
              </a:ext>
            </a:extLst>
          </p:cNvPr>
          <p:cNvPicPr>
            <a:picLocks noChangeAspect="1"/>
          </p:cNvPicPr>
          <p:nvPr/>
        </p:nvPicPr>
        <p:blipFill>
          <a:blip r:embed="rId16"/>
          <a:stretch>
            <a:fillRect/>
          </a:stretch>
        </p:blipFill>
        <p:spPr>
          <a:xfrm>
            <a:off x="6847144" y="2658391"/>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97E592E5-CBB3-A97F-FBDF-5B5A8A954F54}"/>
              </a:ext>
            </a:extLst>
          </p:cNvPr>
          <p:cNvPicPr>
            <a:picLocks noChangeAspect="1"/>
          </p:cNvPicPr>
          <p:nvPr/>
        </p:nvPicPr>
        <p:blipFill>
          <a:blip r:embed="rId17"/>
          <a:stretch>
            <a:fillRect/>
          </a:stretch>
        </p:blipFill>
        <p:spPr>
          <a:xfrm>
            <a:off x="6481077" y="1064334"/>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3DF5A0DF-519B-3011-769D-058125F5534B}"/>
              </a:ext>
            </a:extLst>
          </p:cNvPr>
          <p:cNvPicPr>
            <a:picLocks noChangeAspect="1"/>
          </p:cNvPicPr>
          <p:nvPr/>
        </p:nvPicPr>
        <p:blipFill>
          <a:blip r:embed="rId18"/>
          <a:stretch>
            <a:fillRect/>
          </a:stretch>
        </p:blipFill>
        <p:spPr>
          <a:xfrm>
            <a:off x="5253402" y="3521249"/>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9B80668A-5651-F8BC-BDD7-20EC1CC6744C}"/>
              </a:ext>
            </a:extLst>
          </p:cNvPr>
          <p:cNvPicPr>
            <a:picLocks noChangeAspect="1"/>
          </p:cNvPicPr>
          <p:nvPr/>
        </p:nvPicPr>
        <p:blipFill>
          <a:blip r:embed="rId19"/>
          <a:stretch>
            <a:fillRect/>
          </a:stretch>
        </p:blipFill>
        <p:spPr>
          <a:xfrm>
            <a:off x="7598442" y="1132635"/>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2B7AE7E6-67E4-2355-7D16-13E55720D527}"/>
              </a:ext>
            </a:extLst>
          </p:cNvPr>
          <p:cNvPicPr>
            <a:picLocks noChangeAspect="1"/>
          </p:cNvPicPr>
          <p:nvPr/>
        </p:nvPicPr>
        <p:blipFill>
          <a:blip r:embed="rId20"/>
          <a:stretch>
            <a:fillRect/>
          </a:stretch>
        </p:blipFill>
        <p:spPr>
          <a:xfrm>
            <a:off x="8913828" y="5344905"/>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6A64F4E7-301B-BA67-D7E9-500AB5FD0829}"/>
              </a:ext>
            </a:extLst>
          </p:cNvPr>
          <p:cNvPicPr>
            <a:picLocks noChangeAspect="1"/>
          </p:cNvPicPr>
          <p:nvPr/>
        </p:nvPicPr>
        <p:blipFill>
          <a:blip r:embed="rId21"/>
          <a:stretch>
            <a:fillRect/>
          </a:stretch>
        </p:blipFill>
        <p:spPr>
          <a:xfrm>
            <a:off x="5334126" y="1103897"/>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732C86A1-F3EA-6210-D6CB-83CDE7939852}"/>
              </a:ext>
            </a:extLst>
          </p:cNvPr>
          <p:cNvPicPr>
            <a:picLocks noChangeAspect="1"/>
          </p:cNvPicPr>
          <p:nvPr/>
        </p:nvPicPr>
        <p:blipFill>
          <a:blip r:embed="rId18"/>
          <a:stretch>
            <a:fillRect/>
          </a:stretch>
        </p:blipFill>
        <p:spPr>
          <a:xfrm>
            <a:off x="5253401" y="3988838"/>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7C64C752-61AD-6648-0BF7-784224CF1CD1}"/>
              </a:ext>
            </a:extLst>
          </p:cNvPr>
          <p:cNvPicPr>
            <a:picLocks noChangeAspect="1"/>
          </p:cNvPicPr>
          <p:nvPr/>
        </p:nvPicPr>
        <p:blipFill>
          <a:blip r:embed="rId18"/>
          <a:stretch>
            <a:fillRect/>
          </a:stretch>
        </p:blipFill>
        <p:spPr>
          <a:xfrm rot="21300000">
            <a:off x="5254800" y="3717147"/>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A2D33340-9D88-9310-0C91-2F96B4727EBD}"/>
              </a:ext>
            </a:extLst>
          </p:cNvPr>
          <p:cNvPicPr>
            <a:picLocks noChangeAspect="1"/>
          </p:cNvPicPr>
          <p:nvPr/>
        </p:nvPicPr>
        <p:blipFill>
          <a:blip r:embed="rId14"/>
          <a:stretch>
            <a:fillRect/>
          </a:stretch>
        </p:blipFill>
        <p:spPr>
          <a:xfrm>
            <a:off x="6961929" y="3641220"/>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A918F686-70AC-00AF-4B22-A6282F92F0CF}"/>
              </a:ext>
            </a:extLst>
          </p:cNvPr>
          <p:cNvPicPr>
            <a:picLocks noChangeAspect="1"/>
          </p:cNvPicPr>
          <p:nvPr/>
        </p:nvPicPr>
        <p:blipFill>
          <a:blip r:embed="rId22"/>
          <a:stretch>
            <a:fillRect/>
          </a:stretch>
        </p:blipFill>
        <p:spPr>
          <a:xfrm>
            <a:off x="8986466" y="1091413"/>
            <a:ext cx="771324" cy="771285"/>
          </a:xfrm>
          <a:prstGeom prst="rect">
            <a:avLst/>
          </a:prstGeom>
        </p:spPr>
      </p:pic>
      <p:cxnSp>
        <p:nvCxnSpPr>
          <p:cNvPr id="100" name="Straight Arrow Connector 99">
            <a:extLst>
              <a:ext uri="{FF2B5EF4-FFF2-40B4-BE49-F238E27FC236}">
                <a16:creationId xmlns:a16="http://schemas.microsoft.com/office/drawing/2014/main" id="{21396EA5-24B7-3E11-221C-F39BF0DC1B72}"/>
              </a:ext>
            </a:extLst>
          </p:cNvPr>
          <p:cNvCxnSpPr/>
          <p:nvPr/>
        </p:nvCxnSpPr>
        <p:spPr>
          <a:xfrm>
            <a:off x="8985950" y="1658785"/>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D92416-8BD4-FE8C-0B15-79C8A31D7041}"/>
              </a:ext>
            </a:extLst>
          </p:cNvPr>
          <p:cNvCxnSpPr>
            <a:cxnSpLocks/>
          </p:cNvCxnSpPr>
          <p:nvPr/>
        </p:nvCxnSpPr>
        <p:spPr>
          <a:xfrm flipH="1">
            <a:off x="8959837" y="1645732"/>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B139700B-5278-CFDA-C2C2-1333BF47EF6A}"/>
              </a:ext>
            </a:extLst>
          </p:cNvPr>
          <p:cNvPicPr>
            <a:picLocks noChangeAspect="1"/>
          </p:cNvPicPr>
          <p:nvPr/>
        </p:nvPicPr>
        <p:blipFill>
          <a:blip r:embed="rId23"/>
          <a:stretch>
            <a:fillRect/>
          </a:stretch>
        </p:blipFill>
        <p:spPr>
          <a:xfrm>
            <a:off x="5821202" y="1543996"/>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842851C5-A392-E0EA-641C-E172907081E4}"/>
              </a:ext>
            </a:extLst>
          </p:cNvPr>
          <p:cNvPicPr>
            <a:picLocks noChangeAspect="1"/>
          </p:cNvPicPr>
          <p:nvPr/>
        </p:nvPicPr>
        <p:blipFill>
          <a:blip r:embed="rId24"/>
          <a:stretch>
            <a:fillRect/>
          </a:stretch>
        </p:blipFill>
        <p:spPr>
          <a:xfrm>
            <a:off x="8741455" y="3624917"/>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7D8CE161-B926-C60A-3045-D27BA58A59F3}"/>
              </a:ext>
            </a:extLst>
          </p:cNvPr>
          <p:cNvPicPr>
            <a:picLocks noChangeAspect="1"/>
          </p:cNvPicPr>
          <p:nvPr/>
        </p:nvPicPr>
        <p:blipFill>
          <a:blip r:embed="rId25"/>
          <a:stretch>
            <a:fillRect/>
          </a:stretch>
        </p:blipFill>
        <p:spPr>
          <a:xfrm>
            <a:off x="6412939" y="6406950"/>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38A83C44-CA93-27BF-D77B-6ED1CB142B59}"/>
              </a:ext>
            </a:extLst>
          </p:cNvPr>
          <p:cNvPicPr>
            <a:picLocks noChangeAspect="1"/>
          </p:cNvPicPr>
          <p:nvPr/>
        </p:nvPicPr>
        <p:blipFill>
          <a:blip r:embed="rId25"/>
          <a:stretch>
            <a:fillRect/>
          </a:stretch>
        </p:blipFill>
        <p:spPr>
          <a:xfrm>
            <a:off x="5286372" y="6395486"/>
            <a:ext cx="1111206" cy="1072289"/>
          </a:xfrm>
          <a:prstGeom prst="rect">
            <a:avLst/>
          </a:prstGeom>
        </p:spPr>
      </p:pic>
      <p:sp>
        <p:nvSpPr>
          <p:cNvPr id="112" name="Rectangle 111">
            <a:extLst>
              <a:ext uri="{FF2B5EF4-FFF2-40B4-BE49-F238E27FC236}">
                <a16:creationId xmlns:a16="http://schemas.microsoft.com/office/drawing/2014/main" id="{33D6119C-5660-88C9-A77A-83787DD14C4D}"/>
              </a:ext>
            </a:extLst>
          </p:cNvPr>
          <p:cNvSpPr/>
          <p:nvPr/>
        </p:nvSpPr>
        <p:spPr>
          <a:xfrm>
            <a:off x="5711681" y="6771416"/>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A812447E-BF80-40C9-7983-AB544E0E66B3}"/>
              </a:ext>
            </a:extLst>
          </p:cNvPr>
          <p:cNvCxnSpPr>
            <a:cxnSpLocks/>
          </p:cNvCxnSpPr>
          <p:nvPr/>
        </p:nvCxnSpPr>
        <p:spPr>
          <a:xfrm>
            <a:off x="6489619" y="6753311"/>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1CDE5A20-B5DC-9029-91BF-886D46916F1D}"/>
              </a:ext>
            </a:extLst>
          </p:cNvPr>
          <p:cNvCxnSpPr>
            <a:cxnSpLocks/>
          </p:cNvCxnSpPr>
          <p:nvPr/>
        </p:nvCxnSpPr>
        <p:spPr>
          <a:xfrm>
            <a:off x="5358706" y="6752844"/>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795F2200-8D72-2BA2-1164-CA4AB18FCB95}"/>
              </a:ext>
            </a:extLst>
          </p:cNvPr>
          <p:cNvCxnSpPr>
            <a:cxnSpLocks/>
          </p:cNvCxnSpPr>
          <p:nvPr/>
        </p:nvCxnSpPr>
        <p:spPr>
          <a:xfrm>
            <a:off x="6054896" y="6752844"/>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63DB1ECF-6F47-D2B1-7C18-23549E8741A0}"/>
              </a:ext>
            </a:extLst>
          </p:cNvPr>
          <p:cNvPicPr>
            <a:picLocks noChangeAspect="1"/>
          </p:cNvPicPr>
          <p:nvPr/>
        </p:nvPicPr>
        <p:blipFill>
          <a:blip r:embed="rId26"/>
          <a:stretch>
            <a:fillRect/>
          </a:stretch>
        </p:blipFill>
        <p:spPr>
          <a:xfrm>
            <a:off x="7758952" y="5041495"/>
            <a:ext cx="794411" cy="815197"/>
          </a:xfrm>
          <a:prstGeom prst="rect">
            <a:avLst/>
          </a:prstGeom>
        </p:spPr>
      </p:pic>
      <p:sp>
        <p:nvSpPr>
          <p:cNvPr id="122" name="TextBox 121">
            <a:extLst>
              <a:ext uri="{FF2B5EF4-FFF2-40B4-BE49-F238E27FC236}">
                <a16:creationId xmlns:a16="http://schemas.microsoft.com/office/drawing/2014/main" id="{00F024AD-B78F-B585-B283-FD456148C6CC}"/>
              </a:ext>
            </a:extLst>
          </p:cNvPr>
          <p:cNvSpPr txBox="1"/>
          <p:nvPr/>
        </p:nvSpPr>
        <p:spPr>
          <a:xfrm>
            <a:off x="6678835" y="459699"/>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3524FBD1-89E9-4DDC-44B8-BF2F8EF0CB3D}"/>
              </a:ext>
            </a:extLst>
          </p:cNvPr>
          <p:cNvPicPr>
            <a:picLocks noChangeAspect="1"/>
          </p:cNvPicPr>
          <p:nvPr/>
        </p:nvPicPr>
        <p:blipFill>
          <a:blip r:embed="rId27"/>
          <a:stretch>
            <a:fillRect/>
          </a:stretch>
        </p:blipFill>
        <p:spPr>
          <a:xfrm>
            <a:off x="5364058" y="5075968"/>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2C3404A9-0C68-8EAF-69E4-555970FE5F4C}"/>
              </a:ext>
            </a:extLst>
          </p:cNvPr>
          <p:cNvPicPr>
            <a:picLocks noChangeAspect="1"/>
          </p:cNvPicPr>
          <p:nvPr/>
        </p:nvPicPr>
        <p:blipFill>
          <a:blip r:embed="rId28"/>
          <a:stretch>
            <a:fillRect/>
          </a:stretch>
        </p:blipFill>
        <p:spPr>
          <a:xfrm>
            <a:off x="7656897" y="3694267"/>
            <a:ext cx="984192" cy="994707"/>
          </a:xfrm>
          <a:prstGeom prst="rect">
            <a:avLst/>
          </a:prstGeom>
        </p:spPr>
      </p:pic>
      <p:sp>
        <p:nvSpPr>
          <p:cNvPr id="128" name="Rectangle 127">
            <a:extLst>
              <a:ext uri="{FF2B5EF4-FFF2-40B4-BE49-F238E27FC236}">
                <a16:creationId xmlns:a16="http://schemas.microsoft.com/office/drawing/2014/main" id="{1A512606-3AFC-8B1E-D627-B40BA69A0872}"/>
              </a:ext>
            </a:extLst>
          </p:cNvPr>
          <p:cNvSpPr/>
          <p:nvPr/>
        </p:nvSpPr>
        <p:spPr>
          <a:xfrm>
            <a:off x="5170101" y="500482"/>
            <a:ext cx="4835958" cy="701431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37" descr="A black background with a black square&#10;&#10;Description automatically generated">
            <a:extLst>
              <a:ext uri="{FF2B5EF4-FFF2-40B4-BE49-F238E27FC236}">
                <a16:creationId xmlns:a16="http://schemas.microsoft.com/office/drawing/2014/main" id="{A877841E-52DA-4ED3-3801-7C8B4A1CD1C8}"/>
              </a:ext>
            </a:extLst>
          </p:cNvPr>
          <p:cNvPicPr>
            <a:picLocks noChangeAspect="1"/>
          </p:cNvPicPr>
          <p:nvPr/>
        </p:nvPicPr>
        <p:blipFill>
          <a:blip r:embed="rId29"/>
          <a:stretch>
            <a:fillRect/>
          </a:stretch>
        </p:blipFill>
        <p:spPr>
          <a:xfrm>
            <a:off x="6577891" y="5113373"/>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7ADB80C3-F422-D590-6C5A-D6B2FF17C421}"/>
              </a:ext>
            </a:extLst>
          </p:cNvPr>
          <p:cNvPicPr>
            <a:picLocks noChangeAspect="1"/>
          </p:cNvPicPr>
          <p:nvPr/>
        </p:nvPicPr>
        <p:blipFill>
          <a:blip r:embed="rId30"/>
          <a:stretch>
            <a:fillRect/>
          </a:stretch>
        </p:blipFill>
        <p:spPr>
          <a:xfrm>
            <a:off x="8155437" y="6524687"/>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3686B782-174C-D889-623D-9DF5310A87D8}"/>
              </a:ext>
            </a:extLst>
          </p:cNvPr>
          <p:cNvPicPr>
            <a:picLocks noChangeAspect="1"/>
          </p:cNvPicPr>
          <p:nvPr/>
        </p:nvPicPr>
        <p:blipFill>
          <a:blip r:embed="rId30"/>
          <a:stretch>
            <a:fillRect/>
          </a:stretch>
        </p:blipFill>
        <p:spPr>
          <a:xfrm>
            <a:off x="7719019" y="6524687"/>
            <a:ext cx="426365" cy="461691"/>
          </a:xfrm>
          <a:prstGeom prst="rect">
            <a:avLst/>
          </a:prstGeom>
        </p:spPr>
      </p:pic>
    </p:spTree>
    <p:extLst>
      <p:ext uri="{BB962C8B-B14F-4D97-AF65-F5344CB8AC3E}">
        <p14:creationId xmlns:p14="http://schemas.microsoft.com/office/powerpoint/2010/main" val="5231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 descr="A black background with a black square&#10;&#10;Description automatically generated">
            <a:extLst>
              <a:ext uri="{FF2B5EF4-FFF2-40B4-BE49-F238E27FC236}">
                <a16:creationId xmlns:a16="http://schemas.microsoft.com/office/drawing/2014/main" id="{95DBC0DF-E915-2BDC-7549-46C7A95A8D25}"/>
              </a:ext>
            </a:extLst>
          </p:cNvPr>
          <p:cNvPicPr>
            <a:picLocks noChangeAspect="1"/>
          </p:cNvPicPr>
          <p:nvPr/>
        </p:nvPicPr>
        <p:blipFill>
          <a:blip r:embed="rId2"/>
          <a:stretch>
            <a:fillRect/>
          </a:stretch>
        </p:blipFill>
        <p:spPr>
          <a:xfrm flipH="1">
            <a:off x="-905439" y="-523084"/>
            <a:ext cx="7006197" cy="7059247"/>
          </a:xfrm>
          <a:prstGeom prst="rect">
            <a:avLst/>
          </a:prstGeom>
        </p:spPr>
      </p:pic>
      <p:graphicFrame>
        <p:nvGraphicFramePr>
          <p:cNvPr id="38" name="Table 16">
            <a:extLst>
              <a:ext uri="{FF2B5EF4-FFF2-40B4-BE49-F238E27FC236}">
                <a16:creationId xmlns:a16="http://schemas.microsoft.com/office/drawing/2014/main" id="{72F396B1-2D32-C971-2EB1-2EF205B3574C}"/>
              </a:ext>
            </a:extLst>
          </p:cNvPr>
          <p:cNvGraphicFramePr>
            <a:graphicFrameLocks noGrp="1"/>
          </p:cNvGraphicFramePr>
          <p:nvPr>
            <p:extLst>
              <p:ext uri="{D42A27DB-BD31-4B8C-83A1-F6EECF244321}">
                <p14:modId xmlns:p14="http://schemas.microsoft.com/office/powerpoint/2010/main" val="3724130518"/>
              </p:ext>
            </p:extLst>
          </p:nvPr>
        </p:nvGraphicFramePr>
        <p:xfrm>
          <a:off x="5434559" y="943131"/>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D3FAB1C0-F570-A60C-5669-3F116EA3D63F}"/>
              </a:ext>
            </a:extLst>
          </p:cNvPr>
          <p:cNvSpPr txBox="1"/>
          <p:nvPr/>
        </p:nvSpPr>
        <p:spPr>
          <a:xfrm>
            <a:off x="2094599" y="199949"/>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2090279" y="6541855"/>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3006664" y="6526770"/>
            <a:ext cx="355720" cy="369259"/>
          </a:xfrm>
          <a:prstGeom prst="rect">
            <a:avLst/>
          </a:prstGeom>
        </p:spPr>
      </p:pic>
      <p:pic>
        <p:nvPicPr>
          <p:cNvPr id="42" name="Picture 8" descr="A black background with a black square&#10;&#10;Description automatically generated">
            <a:extLst>
              <a:ext uri="{FF2B5EF4-FFF2-40B4-BE49-F238E27FC236}">
                <a16:creationId xmlns:a16="http://schemas.microsoft.com/office/drawing/2014/main" id="{E1B9E1A6-E045-7E53-66DF-3FDA66D3389D}"/>
              </a:ext>
            </a:extLst>
          </p:cNvPr>
          <p:cNvPicPr>
            <a:picLocks noChangeAspect="1"/>
          </p:cNvPicPr>
          <p:nvPr/>
        </p:nvPicPr>
        <p:blipFill>
          <a:blip r:embed="rId10"/>
          <a:stretch>
            <a:fillRect/>
          </a:stretch>
        </p:blipFill>
        <p:spPr>
          <a:xfrm>
            <a:off x="7858095" y="2619949"/>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622646D6-C668-79C7-EEC8-205FA5C80670}"/>
              </a:ext>
            </a:extLst>
          </p:cNvPr>
          <p:cNvPicPr>
            <a:picLocks noChangeAspect="1"/>
          </p:cNvPicPr>
          <p:nvPr/>
        </p:nvPicPr>
        <p:blipFill>
          <a:blip r:embed="rId11"/>
          <a:stretch>
            <a:fillRect/>
          </a:stretch>
        </p:blipFill>
        <p:spPr>
          <a:xfrm>
            <a:off x="9075701" y="2559786"/>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A1CD1DC8-91B1-6D9E-1659-77F4DF292A03}"/>
              </a:ext>
            </a:extLst>
          </p:cNvPr>
          <p:cNvPicPr>
            <a:picLocks noChangeAspect="1"/>
          </p:cNvPicPr>
          <p:nvPr/>
        </p:nvPicPr>
        <p:blipFill>
          <a:blip r:embed="rId12"/>
          <a:stretch>
            <a:fillRect/>
          </a:stretch>
        </p:blipFill>
        <p:spPr>
          <a:xfrm>
            <a:off x="6612087" y="2447737"/>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42158AC4-9C2C-69ED-C1BC-D4091988B294}"/>
              </a:ext>
            </a:extLst>
          </p:cNvPr>
          <p:cNvPicPr>
            <a:picLocks noChangeAspect="1"/>
          </p:cNvPicPr>
          <p:nvPr/>
        </p:nvPicPr>
        <p:blipFill>
          <a:blip r:embed="rId13"/>
          <a:stretch>
            <a:fillRect/>
          </a:stretch>
        </p:blipFill>
        <p:spPr>
          <a:xfrm>
            <a:off x="5557015" y="2423790"/>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FBD17FCD-E871-0DBC-BAC4-B2A8E91E0993}"/>
              </a:ext>
            </a:extLst>
          </p:cNvPr>
          <p:cNvPicPr>
            <a:picLocks noChangeAspect="1"/>
          </p:cNvPicPr>
          <p:nvPr/>
        </p:nvPicPr>
        <p:blipFill>
          <a:blip r:embed="rId14"/>
          <a:stretch>
            <a:fillRect/>
          </a:stretch>
        </p:blipFill>
        <p:spPr>
          <a:xfrm>
            <a:off x="6634728" y="4041717"/>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20F2009C-2AE6-123A-1C6E-B199B26231AA}"/>
              </a:ext>
            </a:extLst>
          </p:cNvPr>
          <p:cNvPicPr>
            <a:picLocks noChangeAspect="1"/>
          </p:cNvPicPr>
          <p:nvPr/>
        </p:nvPicPr>
        <p:blipFill>
          <a:blip r:embed="rId15"/>
          <a:stretch>
            <a:fillRect/>
          </a:stretch>
        </p:blipFill>
        <p:spPr>
          <a:xfrm>
            <a:off x="8193395" y="2623848"/>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4CA33C20-6C61-FC3B-8BA3-516DAFC9792E}"/>
              </a:ext>
            </a:extLst>
          </p:cNvPr>
          <p:cNvPicPr>
            <a:picLocks noChangeAspect="1"/>
          </p:cNvPicPr>
          <p:nvPr/>
        </p:nvPicPr>
        <p:blipFill>
          <a:blip r:embed="rId16"/>
          <a:stretch>
            <a:fillRect/>
          </a:stretch>
        </p:blipFill>
        <p:spPr>
          <a:xfrm>
            <a:off x="7037197" y="2775109"/>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E45889E2-E309-1EBD-1072-3458804E9485}"/>
              </a:ext>
            </a:extLst>
          </p:cNvPr>
          <p:cNvPicPr>
            <a:picLocks noChangeAspect="1"/>
          </p:cNvPicPr>
          <p:nvPr/>
        </p:nvPicPr>
        <p:blipFill>
          <a:blip r:embed="rId17"/>
          <a:stretch>
            <a:fillRect/>
          </a:stretch>
        </p:blipFill>
        <p:spPr>
          <a:xfrm>
            <a:off x="6669300" y="1189613"/>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1B8B3E63-A72D-CDC0-7E96-FA1A59DE6FD3}"/>
              </a:ext>
            </a:extLst>
          </p:cNvPr>
          <p:cNvPicPr>
            <a:picLocks noChangeAspect="1"/>
          </p:cNvPicPr>
          <p:nvPr/>
        </p:nvPicPr>
        <p:blipFill>
          <a:blip r:embed="rId18"/>
          <a:stretch>
            <a:fillRect/>
          </a:stretch>
        </p:blipFill>
        <p:spPr>
          <a:xfrm>
            <a:off x="5427573" y="3622086"/>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6FDFF46F-F492-7410-1304-E1BFA290701C}"/>
              </a:ext>
            </a:extLst>
          </p:cNvPr>
          <p:cNvPicPr>
            <a:picLocks noChangeAspect="1"/>
          </p:cNvPicPr>
          <p:nvPr/>
        </p:nvPicPr>
        <p:blipFill>
          <a:blip r:embed="rId19"/>
          <a:stretch>
            <a:fillRect/>
          </a:stretch>
        </p:blipFill>
        <p:spPr>
          <a:xfrm>
            <a:off x="7797056" y="1257914"/>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AA3D6482-8CF7-682C-FAA6-77ADFF1593A2}"/>
              </a:ext>
            </a:extLst>
          </p:cNvPr>
          <p:cNvPicPr>
            <a:picLocks noChangeAspect="1"/>
          </p:cNvPicPr>
          <p:nvPr/>
        </p:nvPicPr>
        <p:blipFill>
          <a:blip r:embed="rId20"/>
          <a:stretch>
            <a:fillRect/>
          </a:stretch>
        </p:blipFill>
        <p:spPr>
          <a:xfrm>
            <a:off x="9106226" y="5351333"/>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0E2C6AB4-B8AE-32F6-DA20-E2EB4EE6F61E}"/>
              </a:ext>
            </a:extLst>
          </p:cNvPr>
          <p:cNvPicPr>
            <a:picLocks noChangeAspect="1"/>
          </p:cNvPicPr>
          <p:nvPr/>
        </p:nvPicPr>
        <p:blipFill>
          <a:blip r:embed="rId21"/>
          <a:stretch>
            <a:fillRect/>
          </a:stretch>
        </p:blipFill>
        <p:spPr>
          <a:xfrm>
            <a:off x="5524179" y="1220615"/>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42458A9B-9683-640F-C34C-22F3BE29012C}"/>
              </a:ext>
            </a:extLst>
          </p:cNvPr>
          <p:cNvPicPr>
            <a:picLocks noChangeAspect="1"/>
          </p:cNvPicPr>
          <p:nvPr/>
        </p:nvPicPr>
        <p:blipFill>
          <a:blip r:embed="rId18"/>
          <a:stretch>
            <a:fillRect/>
          </a:stretch>
        </p:blipFill>
        <p:spPr>
          <a:xfrm>
            <a:off x="5427572" y="4089675"/>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534DB427-9418-A7F9-14A1-EE070EA2D159}"/>
              </a:ext>
            </a:extLst>
          </p:cNvPr>
          <p:cNvPicPr>
            <a:picLocks noChangeAspect="1"/>
          </p:cNvPicPr>
          <p:nvPr/>
        </p:nvPicPr>
        <p:blipFill>
          <a:blip r:embed="rId18"/>
          <a:stretch>
            <a:fillRect/>
          </a:stretch>
        </p:blipFill>
        <p:spPr>
          <a:xfrm rot="21300000">
            <a:off x="5417180" y="3819512"/>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2721A4A1-99A6-77A6-74FD-32C72D03A4DA}"/>
              </a:ext>
            </a:extLst>
          </p:cNvPr>
          <p:cNvPicPr>
            <a:picLocks noChangeAspect="1"/>
          </p:cNvPicPr>
          <p:nvPr/>
        </p:nvPicPr>
        <p:blipFill>
          <a:blip r:embed="rId14"/>
          <a:stretch>
            <a:fillRect/>
          </a:stretch>
        </p:blipFill>
        <p:spPr>
          <a:xfrm>
            <a:off x="7164204" y="3770159"/>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E0F84D7B-6374-0327-95C3-CDEFDDB2AF56}"/>
              </a:ext>
            </a:extLst>
          </p:cNvPr>
          <p:cNvPicPr>
            <a:picLocks noChangeAspect="1"/>
          </p:cNvPicPr>
          <p:nvPr/>
        </p:nvPicPr>
        <p:blipFill>
          <a:blip r:embed="rId22"/>
          <a:stretch>
            <a:fillRect/>
          </a:stretch>
        </p:blipFill>
        <p:spPr>
          <a:xfrm>
            <a:off x="9186910" y="1218522"/>
            <a:ext cx="778647" cy="778604"/>
          </a:xfrm>
          <a:prstGeom prst="rect">
            <a:avLst/>
          </a:prstGeom>
        </p:spPr>
      </p:pic>
      <p:cxnSp>
        <p:nvCxnSpPr>
          <p:cNvPr id="105" name="Straight Arrow Connector 104">
            <a:extLst>
              <a:ext uri="{FF2B5EF4-FFF2-40B4-BE49-F238E27FC236}">
                <a16:creationId xmlns:a16="http://schemas.microsoft.com/office/drawing/2014/main" id="{B992F149-CEF8-7C8B-FAFB-F493F0680032}"/>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EBBC2C3-B0C0-509A-FD43-EF33C9704E14}"/>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0B267691-473A-484D-1584-1AD7D33968AF}"/>
              </a:ext>
            </a:extLst>
          </p:cNvPr>
          <p:cNvPicPr>
            <a:picLocks noChangeAspect="1"/>
          </p:cNvPicPr>
          <p:nvPr/>
        </p:nvPicPr>
        <p:blipFill>
          <a:blip r:embed="rId23"/>
          <a:stretch>
            <a:fillRect/>
          </a:stretch>
        </p:blipFill>
        <p:spPr>
          <a:xfrm>
            <a:off x="6023477" y="1662544"/>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A1B59F8A-B4FE-A3F4-D356-AC1939CDE877}"/>
              </a:ext>
            </a:extLst>
          </p:cNvPr>
          <p:cNvPicPr>
            <a:picLocks noChangeAspect="1"/>
          </p:cNvPicPr>
          <p:nvPr/>
        </p:nvPicPr>
        <p:blipFill>
          <a:blip r:embed="rId24"/>
          <a:stretch>
            <a:fillRect/>
          </a:stretch>
        </p:blipFill>
        <p:spPr>
          <a:xfrm>
            <a:off x="9002415" y="3857925"/>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8F93A70E-1433-B587-335A-092AF5409517}"/>
              </a:ext>
            </a:extLst>
          </p:cNvPr>
          <p:cNvPicPr>
            <a:picLocks noChangeAspect="1"/>
          </p:cNvPicPr>
          <p:nvPr/>
        </p:nvPicPr>
        <p:blipFill>
          <a:blip r:embed="rId25"/>
          <a:stretch>
            <a:fillRect/>
          </a:stretch>
        </p:blipFill>
        <p:spPr>
          <a:xfrm>
            <a:off x="6587110" y="6507787"/>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19A7653-D535-345A-A5F5-A3F533A61869}"/>
              </a:ext>
            </a:extLst>
          </p:cNvPr>
          <p:cNvPicPr>
            <a:picLocks noChangeAspect="1"/>
          </p:cNvPicPr>
          <p:nvPr/>
        </p:nvPicPr>
        <p:blipFill>
          <a:blip r:embed="rId25"/>
          <a:stretch>
            <a:fillRect/>
          </a:stretch>
        </p:blipFill>
        <p:spPr>
          <a:xfrm>
            <a:off x="5460543" y="6496323"/>
            <a:ext cx="1144802" cy="1105880"/>
          </a:xfrm>
          <a:prstGeom prst="rect">
            <a:avLst/>
          </a:prstGeom>
        </p:spPr>
      </p:pic>
      <p:sp>
        <p:nvSpPr>
          <p:cNvPr id="117" name="Rectangle 116">
            <a:extLst>
              <a:ext uri="{FF2B5EF4-FFF2-40B4-BE49-F238E27FC236}">
                <a16:creationId xmlns:a16="http://schemas.microsoft.com/office/drawing/2014/main" id="{4CF68608-BB92-5ADC-343C-F4F273F90544}"/>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76BD251C-7C2B-9BB0-75F8-8E2F71335AAE}"/>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38826B91-E81C-DF53-7018-A6944C269910}"/>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3DE40A03-3A33-80E7-08D2-F1823AC63A65}"/>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114742B3-1A6C-A22F-6DD7-10CA8966927D}"/>
              </a:ext>
            </a:extLst>
          </p:cNvPr>
          <p:cNvPicPr>
            <a:picLocks noChangeAspect="1"/>
          </p:cNvPicPr>
          <p:nvPr/>
        </p:nvPicPr>
        <p:blipFill>
          <a:blip r:embed="rId26"/>
          <a:stretch>
            <a:fillRect/>
          </a:stretch>
        </p:blipFill>
        <p:spPr>
          <a:xfrm>
            <a:off x="7947175" y="5156383"/>
            <a:ext cx="813955" cy="834737"/>
          </a:xfrm>
          <a:prstGeom prst="rect">
            <a:avLst/>
          </a:prstGeom>
        </p:spPr>
      </p:pic>
      <p:sp>
        <p:nvSpPr>
          <p:cNvPr id="127" name="TextBox 126">
            <a:extLst>
              <a:ext uri="{FF2B5EF4-FFF2-40B4-BE49-F238E27FC236}">
                <a16:creationId xmlns:a16="http://schemas.microsoft.com/office/drawing/2014/main" id="{7FE53512-E10B-FBCB-2968-484DAE7B57DA}"/>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3B8B5DAA-59A9-C9DD-4259-3717FCDCD5C2}"/>
              </a:ext>
            </a:extLst>
          </p:cNvPr>
          <p:cNvPicPr>
            <a:picLocks noChangeAspect="1"/>
          </p:cNvPicPr>
          <p:nvPr/>
        </p:nvPicPr>
        <p:blipFill>
          <a:blip r:embed="rId27"/>
          <a:stretch>
            <a:fillRect/>
          </a:stretch>
        </p:blipFill>
        <p:spPr>
          <a:xfrm>
            <a:off x="5604235" y="5159683"/>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DECC24AB-33AF-66C8-7900-6BA17B611027}"/>
              </a:ext>
            </a:extLst>
          </p:cNvPr>
          <p:cNvPicPr>
            <a:picLocks noChangeAspect="1"/>
          </p:cNvPicPr>
          <p:nvPr/>
        </p:nvPicPr>
        <p:blipFill>
          <a:blip r:embed="rId28"/>
          <a:stretch>
            <a:fillRect/>
          </a:stretch>
        </p:blipFill>
        <p:spPr>
          <a:xfrm>
            <a:off x="7855511" y="3819546"/>
            <a:ext cx="993345" cy="1003856"/>
          </a:xfrm>
          <a:prstGeom prst="rect">
            <a:avLst/>
          </a:prstGeom>
        </p:spPr>
      </p:pic>
      <p:sp>
        <p:nvSpPr>
          <p:cNvPr id="133" name="Rectangle 132">
            <a:extLst>
              <a:ext uri="{FF2B5EF4-FFF2-40B4-BE49-F238E27FC236}">
                <a16:creationId xmlns:a16="http://schemas.microsoft.com/office/drawing/2014/main" id="{01E9B3A2-37EC-B040-8876-C5779155BC9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30" descr="A black background with a black square&#10;&#10;Description automatically generated">
            <a:extLst>
              <a:ext uri="{FF2B5EF4-FFF2-40B4-BE49-F238E27FC236}">
                <a16:creationId xmlns:a16="http://schemas.microsoft.com/office/drawing/2014/main" id="{FE119A6A-E731-FF2A-D00C-DE006B0F460F}"/>
              </a:ext>
            </a:extLst>
          </p:cNvPr>
          <p:cNvPicPr>
            <a:picLocks noChangeAspect="1"/>
          </p:cNvPicPr>
          <p:nvPr/>
        </p:nvPicPr>
        <p:blipFill>
          <a:blip r:embed="rId29"/>
          <a:stretch>
            <a:fillRect/>
          </a:stretch>
        </p:blipFill>
        <p:spPr>
          <a:xfrm>
            <a:off x="8317979" y="6665847"/>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005A6B-D3BC-2B4A-7D2C-670AE51F9430}"/>
              </a:ext>
            </a:extLst>
          </p:cNvPr>
          <p:cNvPicPr>
            <a:picLocks noChangeAspect="1"/>
          </p:cNvPicPr>
          <p:nvPr/>
        </p:nvPicPr>
        <p:blipFill>
          <a:blip r:embed="rId29"/>
          <a:stretch>
            <a:fillRect/>
          </a:stretch>
        </p:blipFill>
        <p:spPr>
          <a:xfrm>
            <a:off x="7881561" y="6665847"/>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8CC7A873-6532-986E-33BF-75B21CBDB43A}"/>
              </a:ext>
            </a:extLst>
          </p:cNvPr>
          <p:cNvPicPr>
            <a:picLocks noChangeAspect="1"/>
          </p:cNvPicPr>
          <p:nvPr/>
        </p:nvPicPr>
        <p:blipFill>
          <a:blip r:embed="rId30"/>
          <a:stretch>
            <a:fillRect/>
          </a:stretch>
        </p:blipFill>
        <p:spPr>
          <a:xfrm>
            <a:off x="6809508" y="5157354"/>
            <a:ext cx="710047" cy="751610"/>
          </a:xfrm>
          <a:prstGeom prst="rect">
            <a:avLst/>
          </a:prstGeom>
        </p:spPr>
      </p:pic>
      <p:sp>
        <p:nvSpPr>
          <p:cNvPr id="25" name="TextBox 24">
            <a:extLst>
              <a:ext uri="{FF2B5EF4-FFF2-40B4-BE49-F238E27FC236}">
                <a16:creationId xmlns:a16="http://schemas.microsoft.com/office/drawing/2014/main" id="{C4F62137-3945-3014-B534-FBEC0E0849AC}"/>
              </a:ext>
            </a:extLst>
          </p:cNvPr>
          <p:cNvSpPr txBox="1"/>
          <p:nvPr/>
        </p:nvSpPr>
        <p:spPr>
          <a:xfrm>
            <a:off x="1173124" y="428548"/>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D0ED7339-C349-088C-948E-C12B60052417}"/>
              </a:ext>
            </a:extLst>
          </p:cNvPr>
          <p:cNvSpPr txBox="1"/>
          <p:nvPr/>
        </p:nvSpPr>
        <p:spPr>
          <a:xfrm>
            <a:off x="2906811" y="442685"/>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58D6116E-4A6A-5ECC-2895-EEB1B5E14BF1}"/>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E385F5D4-E95C-900E-ABC4-4687042D8B88}"/>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169088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lack background with a black square&#10;&#10;Description automatically generated">
            <a:extLst>
              <a:ext uri="{FF2B5EF4-FFF2-40B4-BE49-F238E27FC236}">
                <a16:creationId xmlns:a16="http://schemas.microsoft.com/office/drawing/2014/main" id="{433E02D3-4BCE-B6C6-1569-CB7FB7BD4D43}"/>
              </a:ext>
            </a:extLst>
          </p:cNvPr>
          <p:cNvPicPr>
            <a:picLocks noChangeAspect="1"/>
          </p:cNvPicPr>
          <p:nvPr/>
        </p:nvPicPr>
        <p:blipFill>
          <a:blip r:embed="rId2"/>
          <a:stretch>
            <a:fillRect/>
          </a:stretch>
        </p:blipFill>
        <p:spPr>
          <a:xfrm>
            <a:off x="-1153336" y="-548415"/>
            <a:ext cx="7026410" cy="7043656"/>
          </a:xfrm>
          <a:prstGeom prst="rect">
            <a:avLst/>
          </a:prstGeom>
        </p:spPr>
      </p:pic>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solidFill>
            <a:srgbClr val="F5F5F5">
              <a:alpha val="23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graphicFrame>
        <p:nvGraphicFramePr>
          <p:cNvPr id="9" name="Table 16">
            <a:extLst>
              <a:ext uri="{FF2B5EF4-FFF2-40B4-BE49-F238E27FC236}">
                <a16:creationId xmlns:a16="http://schemas.microsoft.com/office/drawing/2014/main" id="{A6E6804C-77F6-7C3E-458A-9F3E53EDD428}"/>
              </a:ext>
            </a:extLst>
          </p:cNvPr>
          <p:cNvGraphicFramePr>
            <a:graphicFrameLocks noGrp="1"/>
          </p:cNvGraphicFramePr>
          <p:nvPr>
            <p:extLst>
              <p:ext uri="{D42A27DB-BD31-4B8C-83A1-F6EECF244321}">
                <p14:modId xmlns:p14="http://schemas.microsoft.com/office/powerpoint/2010/main" val="3128080872"/>
              </p:ext>
            </p:extLst>
          </p:nvPr>
        </p:nvGraphicFramePr>
        <p:xfrm>
          <a:off x="5434559" y="943131"/>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Pierce</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1" name="Picture 8" descr="A black background with a black square&#10;&#10;Description automatically generated">
            <a:extLst>
              <a:ext uri="{FF2B5EF4-FFF2-40B4-BE49-F238E27FC236}">
                <a16:creationId xmlns:a16="http://schemas.microsoft.com/office/drawing/2014/main" id="{C04DEDB2-75F4-637F-01BE-DD4B1C06C3C7}"/>
              </a:ext>
            </a:extLst>
          </p:cNvPr>
          <p:cNvPicPr>
            <a:picLocks noChangeAspect="1"/>
          </p:cNvPicPr>
          <p:nvPr/>
        </p:nvPicPr>
        <p:blipFill>
          <a:blip r:embed="rId4"/>
          <a:stretch>
            <a:fillRect/>
          </a:stretch>
        </p:blipFill>
        <p:spPr>
          <a:xfrm>
            <a:off x="7858095" y="2619949"/>
            <a:ext cx="595746" cy="585355"/>
          </a:xfrm>
          <a:prstGeom prst="rect">
            <a:avLst/>
          </a:prstGeom>
        </p:spPr>
      </p:pic>
      <p:pic>
        <p:nvPicPr>
          <p:cNvPr id="15" name="Picture 12" descr="A black background with a black square&#10;&#10;Description automatically generated">
            <a:extLst>
              <a:ext uri="{FF2B5EF4-FFF2-40B4-BE49-F238E27FC236}">
                <a16:creationId xmlns:a16="http://schemas.microsoft.com/office/drawing/2014/main" id="{A3D80CF8-D717-6E38-07B7-718602AA94D7}"/>
              </a:ext>
            </a:extLst>
          </p:cNvPr>
          <p:cNvPicPr>
            <a:picLocks noChangeAspect="1"/>
          </p:cNvPicPr>
          <p:nvPr/>
        </p:nvPicPr>
        <p:blipFill>
          <a:blip r:embed="rId5"/>
          <a:stretch>
            <a:fillRect/>
          </a:stretch>
        </p:blipFill>
        <p:spPr>
          <a:xfrm>
            <a:off x="9086092" y="2622131"/>
            <a:ext cx="772391" cy="762001"/>
          </a:xfrm>
          <a:prstGeom prst="rect">
            <a:avLst/>
          </a:prstGeom>
        </p:spPr>
      </p:pic>
      <p:pic>
        <p:nvPicPr>
          <p:cNvPr id="17" name="Picture 13" descr="A black background with a black square&#10;&#10;Description automatically generated">
            <a:extLst>
              <a:ext uri="{FF2B5EF4-FFF2-40B4-BE49-F238E27FC236}">
                <a16:creationId xmlns:a16="http://schemas.microsoft.com/office/drawing/2014/main" id="{64B4194E-B45F-EA6C-871E-DE4216BD2F8B}"/>
              </a:ext>
            </a:extLst>
          </p:cNvPr>
          <p:cNvPicPr>
            <a:picLocks noChangeAspect="1"/>
          </p:cNvPicPr>
          <p:nvPr/>
        </p:nvPicPr>
        <p:blipFill>
          <a:blip r:embed="rId6"/>
          <a:stretch>
            <a:fillRect/>
          </a:stretch>
        </p:blipFill>
        <p:spPr>
          <a:xfrm>
            <a:off x="6612087" y="2447737"/>
            <a:ext cx="658092" cy="647701"/>
          </a:xfrm>
          <a:prstGeom prst="rect">
            <a:avLst/>
          </a:prstGeom>
        </p:spPr>
      </p:pic>
      <p:pic>
        <p:nvPicPr>
          <p:cNvPr id="19" name="Picture 14" descr="A black background with a black square&#10;&#10;Description automatically generated">
            <a:extLst>
              <a:ext uri="{FF2B5EF4-FFF2-40B4-BE49-F238E27FC236}">
                <a16:creationId xmlns:a16="http://schemas.microsoft.com/office/drawing/2014/main" id="{C5F57BCA-B741-5A1A-EFA9-A277A485B135}"/>
              </a:ext>
            </a:extLst>
          </p:cNvPr>
          <p:cNvPicPr>
            <a:picLocks noChangeAspect="1"/>
          </p:cNvPicPr>
          <p:nvPr/>
        </p:nvPicPr>
        <p:blipFill>
          <a:blip r:embed="rId7"/>
          <a:stretch>
            <a:fillRect/>
          </a:stretch>
        </p:blipFill>
        <p:spPr>
          <a:xfrm>
            <a:off x="5557015" y="2423790"/>
            <a:ext cx="886691" cy="897082"/>
          </a:xfrm>
          <a:prstGeom prst="rect">
            <a:avLst/>
          </a:prstGeom>
        </p:spPr>
      </p:pic>
      <p:pic>
        <p:nvPicPr>
          <p:cNvPr id="22" name="Picture 15" descr="A black background with a black square&#10;&#10;Description automatically generated">
            <a:extLst>
              <a:ext uri="{FF2B5EF4-FFF2-40B4-BE49-F238E27FC236}">
                <a16:creationId xmlns:a16="http://schemas.microsoft.com/office/drawing/2014/main" id="{25560760-8920-8913-45C5-73E08F8A7C0F}"/>
              </a:ext>
            </a:extLst>
          </p:cNvPr>
          <p:cNvPicPr>
            <a:picLocks noChangeAspect="1"/>
          </p:cNvPicPr>
          <p:nvPr/>
        </p:nvPicPr>
        <p:blipFill>
          <a:blip r:embed="rId8"/>
          <a:stretch>
            <a:fillRect/>
          </a:stretch>
        </p:blipFill>
        <p:spPr>
          <a:xfrm>
            <a:off x="6634728" y="4041717"/>
            <a:ext cx="678872" cy="689263"/>
          </a:xfrm>
          <a:prstGeom prst="rect">
            <a:avLst/>
          </a:prstGeom>
        </p:spPr>
      </p:pic>
      <p:pic>
        <p:nvPicPr>
          <p:cNvPr id="27" name="Picture 18" descr="A black background with a black square&#10;&#10;Description automatically generated">
            <a:extLst>
              <a:ext uri="{FF2B5EF4-FFF2-40B4-BE49-F238E27FC236}">
                <a16:creationId xmlns:a16="http://schemas.microsoft.com/office/drawing/2014/main" id="{68D81D26-3CC8-E56E-AE93-1DE1B1089EFA}"/>
              </a:ext>
            </a:extLst>
          </p:cNvPr>
          <p:cNvPicPr>
            <a:picLocks noChangeAspect="1"/>
          </p:cNvPicPr>
          <p:nvPr/>
        </p:nvPicPr>
        <p:blipFill>
          <a:blip r:embed="rId9"/>
          <a:stretch>
            <a:fillRect/>
          </a:stretch>
        </p:blipFill>
        <p:spPr>
          <a:xfrm>
            <a:off x="8193395" y="2623848"/>
            <a:ext cx="751610" cy="751610"/>
          </a:xfrm>
          <a:prstGeom prst="rect">
            <a:avLst/>
          </a:prstGeom>
        </p:spPr>
      </p:pic>
      <p:pic>
        <p:nvPicPr>
          <p:cNvPr id="29" name="Picture 20" descr="A black background with a black square&#10;&#10;Description automatically generated">
            <a:extLst>
              <a:ext uri="{FF2B5EF4-FFF2-40B4-BE49-F238E27FC236}">
                <a16:creationId xmlns:a16="http://schemas.microsoft.com/office/drawing/2014/main" id="{DC99FCDD-6DE5-E928-7B9C-F214B87CE455}"/>
              </a:ext>
            </a:extLst>
          </p:cNvPr>
          <p:cNvPicPr>
            <a:picLocks noChangeAspect="1"/>
          </p:cNvPicPr>
          <p:nvPr/>
        </p:nvPicPr>
        <p:blipFill>
          <a:blip r:embed="rId10"/>
          <a:stretch>
            <a:fillRect/>
          </a:stretch>
        </p:blipFill>
        <p:spPr>
          <a:xfrm>
            <a:off x="7037197" y="2775109"/>
            <a:ext cx="658091" cy="647700"/>
          </a:xfrm>
          <a:prstGeom prst="rect">
            <a:avLst/>
          </a:prstGeom>
        </p:spPr>
      </p:pic>
      <p:pic>
        <p:nvPicPr>
          <p:cNvPr id="31" name="Picture 24" descr="A black background with a black square&#10;&#10;Description automatically generated">
            <a:extLst>
              <a:ext uri="{FF2B5EF4-FFF2-40B4-BE49-F238E27FC236}">
                <a16:creationId xmlns:a16="http://schemas.microsoft.com/office/drawing/2014/main" id="{6768170C-0223-C69F-7032-F4C0C8A3B1F6}"/>
              </a:ext>
            </a:extLst>
          </p:cNvPr>
          <p:cNvPicPr>
            <a:picLocks noChangeAspect="1"/>
          </p:cNvPicPr>
          <p:nvPr/>
        </p:nvPicPr>
        <p:blipFill>
          <a:blip r:embed="rId11"/>
          <a:stretch>
            <a:fillRect/>
          </a:stretch>
        </p:blipFill>
        <p:spPr>
          <a:xfrm>
            <a:off x="6669300" y="1189613"/>
            <a:ext cx="930874" cy="999213"/>
          </a:xfrm>
          <a:prstGeom prst="rect">
            <a:avLst/>
          </a:prstGeom>
        </p:spPr>
      </p:pic>
      <p:pic>
        <p:nvPicPr>
          <p:cNvPr id="33" name="Picture 25" descr="A black background with a black square&#10;&#10;Description automatically generated">
            <a:extLst>
              <a:ext uri="{FF2B5EF4-FFF2-40B4-BE49-F238E27FC236}">
                <a16:creationId xmlns:a16="http://schemas.microsoft.com/office/drawing/2014/main" id="{273C19FE-5B4E-081C-2909-A197FFDCFDCC}"/>
              </a:ext>
            </a:extLst>
          </p:cNvPr>
          <p:cNvPicPr>
            <a:picLocks noChangeAspect="1"/>
          </p:cNvPicPr>
          <p:nvPr/>
        </p:nvPicPr>
        <p:blipFill>
          <a:blip r:embed="rId12"/>
          <a:stretch>
            <a:fillRect/>
          </a:stretch>
        </p:blipFill>
        <p:spPr>
          <a:xfrm>
            <a:off x="5427573" y="3622086"/>
            <a:ext cx="1156855" cy="1156855"/>
          </a:xfrm>
          <a:prstGeom prst="rect">
            <a:avLst/>
          </a:prstGeom>
        </p:spPr>
      </p:pic>
      <p:pic>
        <p:nvPicPr>
          <p:cNvPr id="35" name="Picture 29" descr="A black background with a black square&#10;&#10;Description automatically generated">
            <a:extLst>
              <a:ext uri="{FF2B5EF4-FFF2-40B4-BE49-F238E27FC236}">
                <a16:creationId xmlns:a16="http://schemas.microsoft.com/office/drawing/2014/main" id="{AD246407-CC8E-02DA-8C45-83D34A71E462}"/>
              </a:ext>
            </a:extLst>
          </p:cNvPr>
          <p:cNvPicPr>
            <a:picLocks noChangeAspect="1"/>
          </p:cNvPicPr>
          <p:nvPr/>
        </p:nvPicPr>
        <p:blipFill>
          <a:blip r:embed="rId13"/>
          <a:stretch>
            <a:fillRect/>
          </a:stretch>
        </p:blipFill>
        <p:spPr>
          <a:xfrm>
            <a:off x="7797056" y="1257914"/>
            <a:ext cx="965009" cy="965112"/>
          </a:xfrm>
          <a:prstGeom prst="rect">
            <a:avLst/>
          </a:prstGeom>
        </p:spPr>
      </p:pic>
      <p:pic>
        <p:nvPicPr>
          <p:cNvPr id="37" name="Picture 4" descr="A black background with a black square&#10;&#10;Description automatically generated">
            <a:extLst>
              <a:ext uri="{FF2B5EF4-FFF2-40B4-BE49-F238E27FC236}">
                <a16:creationId xmlns:a16="http://schemas.microsoft.com/office/drawing/2014/main" id="{DCB27BC9-7F9B-D659-96BF-2A68E6A970FF}"/>
              </a:ext>
            </a:extLst>
          </p:cNvPr>
          <p:cNvPicPr>
            <a:picLocks noChangeAspect="1"/>
          </p:cNvPicPr>
          <p:nvPr/>
        </p:nvPicPr>
        <p:blipFill>
          <a:blip r:embed="rId14"/>
          <a:stretch>
            <a:fillRect/>
          </a:stretch>
        </p:blipFill>
        <p:spPr>
          <a:xfrm>
            <a:off x="9103881" y="5461623"/>
            <a:ext cx="741100" cy="726929"/>
          </a:xfrm>
          <a:prstGeom prst="rect">
            <a:avLst/>
          </a:prstGeom>
        </p:spPr>
      </p:pic>
      <p:pic>
        <p:nvPicPr>
          <p:cNvPr id="39" name="Picture 5" descr="A black background with a black square&#10;&#10;Description automatically generated">
            <a:extLst>
              <a:ext uri="{FF2B5EF4-FFF2-40B4-BE49-F238E27FC236}">
                <a16:creationId xmlns:a16="http://schemas.microsoft.com/office/drawing/2014/main" id="{87A132F4-7B7D-F3B2-FEC8-9053ABACBCFD}"/>
              </a:ext>
            </a:extLst>
          </p:cNvPr>
          <p:cNvPicPr>
            <a:picLocks noChangeAspect="1"/>
          </p:cNvPicPr>
          <p:nvPr/>
        </p:nvPicPr>
        <p:blipFill>
          <a:blip r:embed="rId15"/>
          <a:stretch>
            <a:fillRect/>
          </a:stretch>
        </p:blipFill>
        <p:spPr>
          <a:xfrm>
            <a:off x="5524179" y="1220615"/>
            <a:ext cx="689264" cy="668483"/>
          </a:xfrm>
          <a:prstGeom prst="rect">
            <a:avLst/>
          </a:prstGeom>
        </p:spPr>
      </p:pic>
      <p:pic>
        <p:nvPicPr>
          <p:cNvPr id="41" name="Picture 25" descr="A black background with a black square&#10;&#10;Description automatically generated">
            <a:extLst>
              <a:ext uri="{FF2B5EF4-FFF2-40B4-BE49-F238E27FC236}">
                <a16:creationId xmlns:a16="http://schemas.microsoft.com/office/drawing/2014/main" id="{E75DD69F-12FA-A945-0AB4-82F2E895E9A4}"/>
              </a:ext>
            </a:extLst>
          </p:cNvPr>
          <p:cNvPicPr>
            <a:picLocks noChangeAspect="1"/>
          </p:cNvPicPr>
          <p:nvPr/>
        </p:nvPicPr>
        <p:blipFill>
          <a:blip r:embed="rId12"/>
          <a:stretch>
            <a:fillRect/>
          </a:stretch>
        </p:blipFill>
        <p:spPr>
          <a:xfrm>
            <a:off x="5427572" y="4089675"/>
            <a:ext cx="1156855" cy="1156855"/>
          </a:xfrm>
          <a:prstGeom prst="rect">
            <a:avLst/>
          </a:prstGeom>
        </p:spPr>
      </p:pic>
      <p:pic>
        <p:nvPicPr>
          <p:cNvPr id="43" name="Picture 25" descr="A black background with a black square&#10;&#10;Description automatically generated">
            <a:extLst>
              <a:ext uri="{FF2B5EF4-FFF2-40B4-BE49-F238E27FC236}">
                <a16:creationId xmlns:a16="http://schemas.microsoft.com/office/drawing/2014/main" id="{CA94C41F-92BE-1948-4087-9616363EFF39}"/>
              </a:ext>
            </a:extLst>
          </p:cNvPr>
          <p:cNvPicPr>
            <a:picLocks noChangeAspect="1"/>
          </p:cNvPicPr>
          <p:nvPr/>
        </p:nvPicPr>
        <p:blipFill>
          <a:blip r:embed="rId12"/>
          <a:stretch>
            <a:fillRect/>
          </a:stretch>
        </p:blipFill>
        <p:spPr>
          <a:xfrm rot="21300000">
            <a:off x="5427571" y="3819512"/>
            <a:ext cx="1156855" cy="1156855"/>
          </a:xfrm>
          <a:prstGeom prst="rect">
            <a:avLst/>
          </a:prstGeom>
        </p:spPr>
      </p:pic>
      <p:pic>
        <p:nvPicPr>
          <p:cNvPr id="45" name="Picture 15" descr="A black background with a black square&#10;&#10;Description automatically generated">
            <a:extLst>
              <a:ext uri="{FF2B5EF4-FFF2-40B4-BE49-F238E27FC236}">
                <a16:creationId xmlns:a16="http://schemas.microsoft.com/office/drawing/2014/main" id="{0AE6FE5B-1781-4EF3-3952-67F79E47BA96}"/>
              </a:ext>
            </a:extLst>
          </p:cNvPr>
          <p:cNvPicPr>
            <a:picLocks noChangeAspect="1"/>
          </p:cNvPicPr>
          <p:nvPr/>
        </p:nvPicPr>
        <p:blipFill>
          <a:blip r:embed="rId8"/>
          <a:stretch>
            <a:fillRect/>
          </a:stretch>
        </p:blipFill>
        <p:spPr>
          <a:xfrm>
            <a:off x="7164204" y="3770159"/>
            <a:ext cx="543791" cy="554182"/>
          </a:xfrm>
          <a:prstGeom prst="rect">
            <a:avLst/>
          </a:prstGeom>
        </p:spPr>
      </p:pic>
      <p:pic>
        <p:nvPicPr>
          <p:cNvPr id="47" name="Picture 36" descr="A black background with a black square&#10;&#10;Description automatically generated">
            <a:extLst>
              <a:ext uri="{FF2B5EF4-FFF2-40B4-BE49-F238E27FC236}">
                <a16:creationId xmlns:a16="http://schemas.microsoft.com/office/drawing/2014/main" id="{57F75C44-651D-F31B-0A28-EDA590AF766B}"/>
              </a:ext>
            </a:extLst>
          </p:cNvPr>
          <p:cNvPicPr>
            <a:picLocks noChangeAspect="1"/>
          </p:cNvPicPr>
          <p:nvPr/>
        </p:nvPicPr>
        <p:blipFill>
          <a:blip r:embed="rId16"/>
          <a:stretch>
            <a:fillRect/>
          </a:stretch>
        </p:blipFill>
        <p:spPr>
          <a:xfrm>
            <a:off x="9186910" y="1218522"/>
            <a:ext cx="778647" cy="778604"/>
          </a:xfrm>
          <a:prstGeom prst="rect">
            <a:avLst/>
          </a:prstGeom>
        </p:spPr>
      </p:pic>
      <p:cxnSp>
        <p:nvCxnSpPr>
          <p:cNvPr id="49" name="Straight Arrow Connector 48">
            <a:extLst>
              <a:ext uri="{FF2B5EF4-FFF2-40B4-BE49-F238E27FC236}">
                <a16:creationId xmlns:a16="http://schemas.microsoft.com/office/drawing/2014/main" id="{15F22C95-736F-4063-6319-7CD5C710F866}"/>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D1A7C74-A015-1C96-8DEA-EA64A40C9D46}"/>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9" descr="A black background with a black square&#10;&#10;Description automatically generated">
            <a:extLst>
              <a:ext uri="{FF2B5EF4-FFF2-40B4-BE49-F238E27FC236}">
                <a16:creationId xmlns:a16="http://schemas.microsoft.com/office/drawing/2014/main" id="{E738C965-F89E-48BF-DD1A-F75B88D94F72}"/>
              </a:ext>
            </a:extLst>
          </p:cNvPr>
          <p:cNvPicPr>
            <a:picLocks noChangeAspect="1"/>
          </p:cNvPicPr>
          <p:nvPr/>
        </p:nvPicPr>
        <p:blipFill>
          <a:blip r:embed="rId17"/>
          <a:stretch>
            <a:fillRect/>
          </a:stretch>
        </p:blipFill>
        <p:spPr>
          <a:xfrm>
            <a:off x="6023477" y="1662544"/>
            <a:ext cx="533400" cy="523010"/>
          </a:xfrm>
          <a:prstGeom prst="rect">
            <a:avLst/>
          </a:prstGeom>
        </p:spPr>
      </p:pic>
      <p:pic>
        <p:nvPicPr>
          <p:cNvPr id="55" name="Picture 4" descr="A black background with a black square&#10;&#10;Description automatically generated">
            <a:extLst>
              <a:ext uri="{FF2B5EF4-FFF2-40B4-BE49-F238E27FC236}">
                <a16:creationId xmlns:a16="http://schemas.microsoft.com/office/drawing/2014/main" id="{66E418E9-002D-72B5-573E-5CBFC63535DE}"/>
              </a:ext>
            </a:extLst>
          </p:cNvPr>
          <p:cNvPicPr>
            <a:picLocks noChangeAspect="1"/>
          </p:cNvPicPr>
          <p:nvPr/>
        </p:nvPicPr>
        <p:blipFill>
          <a:blip r:embed="rId18"/>
          <a:stretch>
            <a:fillRect/>
          </a:stretch>
        </p:blipFill>
        <p:spPr>
          <a:xfrm>
            <a:off x="8940069" y="3737975"/>
            <a:ext cx="961373" cy="1046018"/>
          </a:xfrm>
          <a:prstGeom prst="rect">
            <a:avLst/>
          </a:prstGeom>
        </p:spPr>
      </p:pic>
      <p:pic>
        <p:nvPicPr>
          <p:cNvPr id="59" name="Picture 31" descr="A black background with a black square&#10;&#10;Description automatically generated">
            <a:extLst>
              <a:ext uri="{FF2B5EF4-FFF2-40B4-BE49-F238E27FC236}">
                <a16:creationId xmlns:a16="http://schemas.microsoft.com/office/drawing/2014/main" id="{B0D843C7-F65D-2E44-5A44-6016E58EBA78}"/>
              </a:ext>
            </a:extLst>
          </p:cNvPr>
          <p:cNvPicPr>
            <a:picLocks noChangeAspect="1"/>
          </p:cNvPicPr>
          <p:nvPr/>
        </p:nvPicPr>
        <p:blipFill>
          <a:blip r:embed="rId19"/>
          <a:stretch>
            <a:fillRect/>
          </a:stretch>
        </p:blipFill>
        <p:spPr>
          <a:xfrm>
            <a:off x="6587110" y="6507787"/>
            <a:ext cx="1155193" cy="1116271"/>
          </a:xfrm>
          <a:prstGeom prst="rect">
            <a:avLst/>
          </a:prstGeom>
        </p:spPr>
      </p:pic>
      <p:pic>
        <p:nvPicPr>
          <p:cNvPr id="61" name="Picture 31" descr="A black background with a black square&#10;&#10;Description automatically generated">
            <a:extLst>
              <a:ext uri="{FF2B5EF4-FFF2-40B4-BE49-F238E27FC236}">
                <a16:creationId xmlns:a16="http://schemas.microsoft.com/office/drawing/2014/main" id="{7201ACC3-45EE-7FEC-638F-0FFCF2643EBB}"/>
              </a:ext>
            </a:extLst>
          </p:cNvPr>
          <p:cNvPicPr>
            <a:picLocks noChangeAspect="1"/>
          </p:cNvPicPr>
          <p:nvPr/>
        </p:nvPicPr>
        <p:blipFill>
          <a:blip r:embed="rId19"/>
          <a:stretch>
            <a:fillRect/>
          </a:stretch>
        </p:blipFill>
        <p:spPr>
          <a:xfrm>
            <a:off x="5460543" y="6496323"/>
            <a:ext cx="1144802" cy="1105880"/>
          </a:xfrm>
          <a:prstGeom prst="rect">
            <a:avLst/>
          </a:prstGeom>
        </p:spPr>
      </p:pic>
      <p:sp>
        <p:nvSpPr>
          <p:cNvPr id="63" name="Rectangle 62">
            <a:extLst>
              <a:ext uri="{FF2B5EF4-FFF2-40B4-BE49-F238E27FC236}">
                <a16:creationId xmlns:a16="http://schemas.microsoft.com/office/drawing/2014/main" id="{06F80BFE-FF0E-514D-FD97-6504C35A4D56}"/>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E0C7B4AB-E0CE-D9F4-74D2-B41E91B26753}"/>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9B1CC4C8-6C39-2219-5BF9-7494A4FF22A4}"/>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D36C333C-63DB-2262-F0F8-4542AA03EAE8}"/>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3" name="Picture 40" descr="A black background with a black square&#10;&#10;Description automatically generated">
            <a:extLst>
              <a:ext uri="{FF2B5EF4-FFF2-40B4-BE49-F238E27FC236}">
                <a16:creationId xmlns:a16="http://schemas.microsoft.com/office/drawing/2014/main" id="{CC019C71-3954-E461-F93C-E320746512DA}"/>
              </a:ext>
            </a:extLst>
          </p:cNvPr>
          <p:cNvPicPr>
            <a:picLocks noChangeAspect="1"/>
          </p:cNvPicPr>
          <p:nvPr/>
        </p:nvPicPr>
        <p:blipFill>
          <a:blip r:embed="rId20"/>
          <a:stretch>
            <a:fillRect/>
          </a:stretch>
        </p:blipFill>
        <p:spPr>
          <a:xfrm>
            <a:off x="7947175" y="5156383"/>
            <a:ext cx="813955" cy="834737"/>
          </a:xfrm>
          <a:prstGeom prst="rect">
            <a:avLst/>
          </a:prstGeom>
        </p:spPr>
      </p:pic>
      <p:sp>
        <p:nvSpPr>
          <p:cNvPr id="74" name="TextBox 73">
            <a:extLst>
              <a:ext uri="{FF2B5EF4-FFF2-40B4-BE49-F238E27FC236}">
                <a16:creationId xmlns:a16="http://schemas.microsoft.com/office/drawing/2014/main" id="{76572D90-E891-E095-2E86-B9F6E9158274}"/>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sp>
        <p:nvSpPr>
          <p:cNvPr id="75" name="TextBox 74">
            <a:extLst>
              <a:ext uri="{FF2B5EF4-FFF2-40B4-BE49-F238E27FC236}">
                <a16:creationId xmlns:a16="http://schemas.microsoft.com/office/drawing/2014/main" id="{F29B45F4-EF1A-70ED-9345-19B850C7A4F5}"/>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extLst>
              <p:ext uri="{D42A27DB-BD31-4B8C-83A1-F6EECF244321}">
                <p14:modId xmlns:p14="http://schemas.microsoft.com/office/powerpoint/2010/main" val="2592560610"/>
              </p:ext>
            </p:extLst>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0" name="Picture 11" descr="A black background with a black square&#10;&#10;Description automatically generated">
            <a:extLst>
              <a:ext uri="{FF2B5EF4-FFF2-40B4-BE49-F238E27FC236}">
                <a16:creationId xmlns:a16="http://schemas.microsoft.com/office/drawing/2014/main" id="{2994E4B4-FD18-9578-73FE-54A4A293E996}"/>
              </a:ext>
            </a:extLst>
          </p:cNvPr>
          <p:cNvPicPr>
            <a:picLocks noChangeAspect="1"/>
          </p:cNvPicPr>
          <p:nvPr/>
        </p:nvPicPr>
        <p:blipFill>
          <a:blip r:embed="rId21"/>
          <a:stretch>
            <a:fillRect/>
          </a:stretch>
        </p:blipFill>
        <p:spPr>
          <a:xfrm>
            <a:off x="5562672" y="5201247"/>
            <a:ext cx="978892" cy="999812"/>
          </a:xfrm>
          <a:prstGeom prst="rect">
            <a:avLst/>
          </a:prstGeom>
        </p:spPr>
      </p:pic>
      <p:pic>
        <p:nvPicPr>
          <p:cNvPr id="14" name="Picture 16" descr="A black background with a black square&#10;&#10;Description automatically generated">
            <a:extLst>
              <a:ext uri="{FF2B5EF4-FFF2-40B4-BE49-F238E27FC236}">
                <a16:creationId xmlns:a16="http://schemas.microsoft.com/office/drawing/2014/main" id="{B70EA9D5-8D81-846D-7060-0814CCC1D188}"/>
              </a:ext>
            </a:extLst>
          </p:cNvPr>
          <p:cNvPicPr>
            <a:picLocks noChangeAspect="1"/>
          </p:cNvPicPr>
          <p:nvPr/>
        </p:nvPicPr>
        <p:blipFill>
          <a:blip r:embed="rId22"/>
          <a:stretch>
            <a:fillRect/>
          </a:stretch>
        </p:blipFill>
        <p:spPr>
          <a:xfrm>
            <a:off x="7855511" y="3819546"/>
            <a:ext cx="993345" cy="1003856"/>
          </a:xfrm>
          <a:prstGeom prst="rect">
            <a:avLst/>
          </a:prstGeom>
        </p:spPr>
      </p:pic>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23"/>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24"/>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25"/>
          <a:stretch>
            <a:fillRect/>
          </a:stretch>
        </p:blipFill>
        <p:spPr>
          <a:xfrm>
            <a:off x="2090279" y="6517063"/>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26"/>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27"/>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28"/>
          <a:stretch>
            <a:fillRect/>
          </a:stretch>
        </p:blipFill>
        <p:spPr>
          <a:xfrm>
            <a:off x="3006664" y="6526770"/>
            <a:ext cx="355720" cy="369259"/>
          </a:xfrm>
          <a:prstGeom prst="rect">
            <a:avLst/>
          </a:prstGeom>
        </p:spPr>
      </p:pic>
      <p:sp>
        <p:nvSpPr>
          <p:cNvPr id="34" name="Rectangle 33">
            <a:extLst>
              <a:ext uri="{FF2B5EF4-FFF2-40B4-BE49-F238E27FC236}">
                <a16:creationId xmlns:a16="http://schemas.microsoft.com/office/drawing/2014/main" id="{5DE6831C-0C21-EA48-8B93-6129F0DBD3E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7" descr="A black background with a black square&#10;&#10;Description automatically generated">
            <a:extLst>
              <a:ext uri="{FF2B5EF4-FFF2-40B4-BE49-F238E27FC236}">
                <a16:creationId xmlns:a16="http://schemas.microsoft.com/office/drawing/2014/main" id="{247200A1-2C03-C38B-6817-DFF6C4AB5447}"/>
              </a:ext>
            </a:extLst>
          </p:cNvPr>
          <p:cNvPicPr>
            <a:picLocks noChangeAspect="1"/>
          </p:cNvPicPr>
          <p:nvPr/>
        </p:nvPicPr>
        <p:blipFill>
          <a:blip r:embed="rId29"/>
          <a:stretch>
            <a:fillRect/>
          </a:stretch>
        </p:blipFill>
        <p:spPr>
          <a:xfrm>
            <a:off x="6767944" y="5240482"/>
            <a:ext cx="710047" cy="751610"/>
          </a:xfrm>
          <a:prstGeom prst="rect">
            <a:avLst/>
          </a:prstGeom>
        </p:spPr>
      </p:pic>
      <p:pic>
        <p:nvPicPr>
          <p:cNvPr id="25" name="Picture 30" descr="A black background with a black square&#10;&#10;Description automatically generated">
            <a:extLst>
              <a:ext uri="{FF2B5EF4-FFF2-40B4-BE49-F238E27FC236}">
                <a16:creationId xmlns:a16="http://schemas.microsoft.com/office/drawing/2014/main" id="{434D1341-41C5-698B-5311-10E0560BA599}"/>
              </a:ext>
            </a:extLst>
          </p:cNvPr>
          <p:cNvPicPr>
            <a:picLocks noChangeAspect="1"/>
          </p:cNvPicPr>
          <p:nvPr/>
        </p:nvPicPr>
        <p:blipFill>
          <a:blip r:embed="rId30"/>
          <a:stretch>
            <a:fillRect/>
          </a:stretch>
        </p:blipFill>
        <p:spPr>
          <a:xfrm>
            <a:off x="8359543" y="6655456"/>
            <a:ext cx="430026" cy="465350"/>
          </a:xfrm>
          <a:prstGeom prst="rect">
            <a:avLst/>
          </a:prstGeom>
        </p:spPr>
      </p:pic>
      <p:pic>
        <p:nvPicPr>
          <p:cNvPr id="36" name="Picture 30" descr="A black background with a black square&#10;&#10;Description automatically generated">
            <a:extLst>
              <a:ext uri="{FF2B5EF4-FFF2-40B4-BE49-F238E27FC236}">
                <a16:creationId xmlns:a16="http://schemas.microsoft.com/office/drawing/2014/main" id="{72C28D65-C258-DF49-EE0B-803C80907102}"/>
              </a:ext>
            </a:extLst>
          </p:cNvPr>
          <p:cNvPicPr>
            <a:picLocks noChangeAspect="1"/>
          </p:cNvPicPr>
          <p:nvPr/>
        </p:nvPicPr>
        <p:blipFill>
          <a:blip r:embed="rId30"/>
          <a:stretch>
            <a:fillRect/>
          </a:stretch>
        </p:blipFill>
        <p:spPr>
          <a:xfrm>
            <a:off x="7923125" y="6655456"/>
            <a:ext cx="430026" cy="465350"/>
          </a:xfrm>
          <a:prstGeom prst="rect">
            <a:avLst/>
          </a:prstGeom>
        </p:spPr>
      </p:pic>
      <p:sp>
        <p:nvSpPr>
          <p:cNvPr id="13" name="TextBox 12">
            <a:extLst>
              <a:ext uri="{FF2B5EF4-FFF2-40B4-BE49-F238E27FC236}">
                <a16:creationId xmlns:a16="http://schemas.microsoft.com/office/drawing/2014/main" id="{A6BCDB57-2714-97E6-3411-7384DDB5A351}"/>
              </a:ext>
            </a:extLst>
          </p:cNvPr>
          <p:cNvSpPr txBox="1"/>
          <p:nvPr/>
        </p:nvSpPr>
        <p:spPr>
          <a:xfrm>
            <a:off x="4392112" y="36009"/>
            <a:ext cx="1208166"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40" name="TextBox 39">
            <a:extLst>
              <a:ext uri="{FF2B5EF4-FFF2-40B4-BE49-F238E27FC236}">
                <a16:creationId xmlns:a16="http://schemas.microsoft.com/office/drawing/2014/main" id="{0BB79674-3844-521D-7CE9-F5F85CA14BFB}"/>
              </a:ext>
            </a:extLst>
          </p:cNvPr>
          <p:cNvSpPr txBox="1"/>
          <p:nvPr/>
        </p:nvSpPr>
        <p:spPr>
          <a:xfrm>
            <a:off x="1840962" y="216483"/>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4" name="TextBox 43">
            <a:extLst>
              <a:ext uri="{FF2B5EF4-FFF2-40B4-BE49-F238E27FC236}">
                <a16:creationId xmlns:a16="http://schemas.microsoft.com/office/drawing/2014/main" id="{4D082E86-C43A-CF5A-237E-37538DC3C648}"/>
              </a:ext>
            </a:extLst>
          </p:cNvPr>
          <p:cNvSpPr txBox="1"/>
          <p:nvPr/>
        </p:nvSpPr>
        <p:spPr>
          <a:xfrm>
            <a:off x="892367" y="432859"/>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48" name="TextBox 47">
            <a:extLst>
              <a:ext uri="{FF2B5EF4-FFF2-40B4-BE49-F238E27FC236}">
                <a16:creationId xmlns:a16="http://schemas.microsoft.com/office/drawing/2014/main" id="{113E3927-BCE1-2F5C-8AFC-FCB496B02967}"/>
              </a:ext>
            </a:extLst>
          </p:cNvPr>
          <p:cNvSpPr txBox="1"/>
          <p:nvPr/>
        </p:nvSpPr>
        <p:spPr>
          <a:xfrm>
            <a:off x="3153978" y="424210"/>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Tree>
    <p:extLst>
      <p:ext uri="{BB962C8B-B14F-4D97-AF65-F5344CB8AC3E}">
        <p14:creationId xmlns:p14="http://schemas.microsoft.com/office/powerpoint/2010/main" val="115287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a:extLst>
              <a:ext uri="{FF2B5EF4-FFF2-40B4-BE49-F238E27FC236}">
                <a16:creationId xmlns:a16="http://schemas.microsoft.com/office/drawing/2014/main" id="{D351CE7A-E2EC-C5E4-DE9B-087F5B4E4445}"/>
              </a:ext>
            </a:extLst>
          </p:cNvPr>
          <p:cNvPicPr>
            <a:picLocks noChangeAspect="1"/>
          </p:cNvPicPr>
          <p:nvPr/>
        </p:nvPicPr>
        <p:blipFill>
          <a:blip r:embed="rId2"/>
          <a:stretch>
            <a:fillRect/>
          </a:stretch>
        </p:blipFill>
        <p:spPr>
          <a:xfrm>
            <a:off x="-1039468" y="-455231"/>
            <a:ext cx="6901719" cy="6908574"/>
          </a:xfrm>
          <a:prstGeom prst="rect">
            <a:avLst/>
          </a:prstGeom>
        </p:spPr>
      </p:pic>
      <p:graphicFrame>
        <p:nvGraphicFramePr>
          <p:cNvPr id="38" name="Table 16">
            <a:extLst>
              <a:ext uri="{FF2B5EF4-FFF2-40B4-BE49-F238E27FC236}">
                <a16:creationId xmlns:a16="http://schemas.microsoft.com/office/drawing/2014/main" id="{72F396B1-2D32-C971-2EB1-2EF205B3574C}"/>
              </a:ext>
            </a:extLst>
          </p:cNvPr>
          <p:cNvGraphicFramePr>
            <a:graphicFrameLocks noGrp="1"/>
          </p:cNvGraphicFramePr>
          <p:nvPr>
            <p:extLst>
              <p:ext uri="{D42A27DB-BD31-4B8C-83A1-F6EECF244321}">
                <p14:modId xmlns:p14="http://schemas.microsoft.com/office/powerpoint/2010/main" val="1217346968"/>
              </p:ext>
            </p:extLst>
          </p:nvPr>
        </p:nvGraphicFramePr>
        <p:xfrm>
          <a:off x="5434559" y="943131"/>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039403" y="9448"/>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
        <p:nvSpPr>
          <p:cNvPr id="2" name="TextBox 1">
            <a:extLst>
              <a:ext uri="{FF2B5EF4-FFF2-40B4-BE49-F238E27FC236}">
                <a16:creationId xmlns:a16="http://schemas.microsoft.com/office/drawing/2014/main" id="{D5BD7835-87FC-8958-09F9-213880FD3769}"/>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D3FAB1C0-F570-A60C-5669-3F116EA3D63F}"/>
              </a:ext>
            </a:extLst>
          </p:cNvPr>
          <p:cNvSpPr txBox="1"/>
          <p:nvPr/>
        </p:nvSpPr>
        <p:spPr>
          <a:xfrm>
            <a:off x="2094599" y="199949"/>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sp>
        <p:nvSpPr>
          <p:cNvPr id="4" name="TextBox 3">
            <a:extLst>
              <a:ext uri="{FF2B5EF4-FFF2-40B4-BE49-F238E27FC236}">
                <a16:creationId xmlns:a16="http://schemas.microsoft.com/office/drawing/2014/main" id="{72FB4ECB-417C-D81A-C1B2-6E49E35CDA8F}"/>
              </a:ext>
            </a:extLst>
          </p:cNvPr>
          <p:cNvSpPr txBox="1"/>
          <p:nvPr/>
        </p:nvSpPr>
        <p:spPr>
          <a:xfrm>
            <a:off x="969263" y="480502"/>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5" name="TextBox 4">
            <a:extLst>
              <a:ext uri="{FF2B5EF4-FFF2-40B4-BE49-F238E27FC236}">
                <a16:creationId xmlns:a16="http://schemas.microsoft.com/office/drawing/2014/main" id="{4DFAF1D5-FF05-6D2A-8207-09C19BD4C9E3}"/>
              </a:ext>
            </a:extLst>
          </p:cNvPr>
          <p:cNvSpPr txBox="1"/>
          <p:nvPr/>
        </p:nvSpPr>
        <p:spPr>
          <a:xfrm>
            <a:off x="3113430" y="484248"/>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75" name="TextBox 74">
            <a:extLst>
              <a:ext uri="{FF2B5EF4-FFF2-40B4-BE49-F238E27FC236}">
                <a16:creationId xmlns:a16="http://schemas.microsoft.com/office/drawing/2014/main" id="{F29B45F4-EF1A-70ED-9345-19B850C7A4F5}"/>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2090279" y="6541855"/>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3006664" y="6526770"/>
            <a:ext cx="355720" cy="369259"/>
          </a:xfrm>
          <a:prstGeom prst="rect">
            <a:avLst/>
          </a:prstGeom>
        </p:spPr>
      </p:pic>
      <p:pic>
        <p:nvPicPr>
          <p:cNvPr id="42" name="Picture 8" descr="A black background with a black square&#10;&#10;Description automatically generated">
            <a:extLst>
              <a:ext uri="{FF2B5EF4-FFF2-40B4-BE49-F238E27FC236}">
                <a16:creationId xmlns:a16="http://schemas.microsoft.com/office/drawing/2014/main" id="{E1B9E1A6-E045-7E53-66DF-3FDA66D3389D}"/>
              </a:ext>
            </a:extLst>
          </p:cNvPr>
          <p:cNvPicPr>
            <a:picLocks noChangeAspect="1"/>
          </p:cNvPicPr>
          <p:nvPr/>
        </p:nvPicPr>
        <p:blipFill>
          <a:blip r:embed="rId10"/>
          <a:stretch>
            <a:fillRect/>
          </a:stretch>
        </p:blipFill>
        <p:spPr>
          <a:xfrm>
            <a:off x="7858095" y="2619949"/>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622646D6-C668-79C7-EEC8-205FA5C80670}"/>
              </a:ext>
            </a:extLst>
          </p:cNvPr>
          <p:cNvPicPr>
            <a:picLocks noChangeAspect="1"/>
          </p:cNvPicPr>
          <p:nvPr/>
        </p:nvPicPr>
        <p:blipFill>
          <a:blip r:embed="rId11"/>
          <a:stretch>
            <a:fillRect/>
          </a:stretch>
        </p:blipFill>
        <p:spPr>
          <a:xfrm>
            <a:off x="9075701" y="2559786"/>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A1CD1DC8-91B1-6D9E-1659-77F4DF292A03}"/>
              </a:ext>
            </a:extLst>
          </p:cNvPr>
          <p:cNvPicPr>
            <a:picLocks noChangeAspect="1"/>
          </p:cNvPicPr>
          <p:nvPr/>
        </p:nvPicPr>
        <p:blipFill>
          <a:blip r:embed="rId12"/>
          <a:stretch>
            <a:fillRect/>
          </a:stretch>
        </p:blipFill>
        <p:spPr>
          <a:xfrm>
            <a:off x="6612087" y="2447737"/>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42158AC4-9C2C-69ED-C1BC-D4091988B294}"/>
              </a:ext>
            </a:extLst>
          </p:cNvPr>
          <p:cNvPicPr>
            <a:picLocks noChangeAspect="1"/>
          </p:cNvPicPr>
          <p:nvPr/>
        </p:nvPicPr>
        <p:blipFill>
          <a:blip r:embed="rId13"/>
          <a:stretch>
            <a:fillRect/>
          </a:stretch>
        </p:blipFill>
        <p:spPr>
          <a:xfrm>
            <a:off x="5557015" y="2423790"/>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FBD17FCD-E871-0DBC-BAC4-B2A8E91E0993}"/>
              </a:ext>
            </a:extLst>
          </p:cNvPr>
          <p:cNvPicPr>
            <a:picLocks noChangeAspect="1"/>
          </p:cNvPicPr>
          <p:nvPr/>
        </p:nvPicPr>
        <p:blipFill>
          <a:blip r:embed="rId14"/>
          <a:stretch>
            <a:fillRect/>
          </a:stretch>
        </p:blipFill>
        <p:spPr>
          <a:xfrm>
            <a:off x="6634728" y="4041717"/>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20F2009C-2AE6-123A-1C6E-B199B26231AA}"/>
              </a:ext>
            </a:extLst>
          </p:cNvPr>
          <p:cNvPicPr>
            <a:picLocks noChangeAspect="1"/>
          </p:cNvPicPr>
          <p:nvPr/>
        </p:nvPicPr>
        <p:blipFill>
          <a:blip r:embed="rId15"/>
          <a:stretch>
            <a:fillRect/>
          </a:stretch>
        </p:blipFill>
        <p:spPr>
          <a:xfrm>
            <a:off x="8193395" y="2623848"/>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4CA33C20-6C61-FC3B-8BA3-516DAFC9792E}"/>
              </a:ext>
            </a:extLst>
          </p:cNvPr>
          <p:cNvPicPr>
            <a:picLocks noChangeAspect="1"/>
          </p:cNvPicPr>
          <p:nvPr/>
        </p:nvPicPr>
        <p:blipFill>
          <a:blip r:embed="rId16"/>
          <a:stretch>
            <a:fillRect/>
          </a:stretch>
        </p:blipFill>
        <p:spPr>
          <a:xfrm>
            <a:off x="7037197" y="2775109"/>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E45889E2-E309-1EBD-1072-3458804E9485}"/>
              </a:ext>
            </a:extLst>
          </p:cNvPr>
          <p:cNvPicPr>
            <a:picLocks noChangeAspect="1"/>
          </p:cNvPicPr>
          <p:nvPr/>
        </p:nvPicPr>
        <p:blipFill>
          <a:blip r:embed="rId17"/>
          <a:stretch>
            <a:fillRect/>
          </a:stretch>
        </p:blipFill>
        <p:spPr>
          <a:xfrm>
            <a:off x="6669300" y="1189613"/>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1B8B3E63-A72D-CDC0-7E96-FA1A59DE6FD3}"/>
              </a:ext>
            </a:extLst>
          </p:cNvPr>
          <p:cNvPicPr>
            <a:picLocks noChangeAspect="1"/>
          </p:cNvPicPr>
          <p:nvPr/>
        </p:nvPicPr>
        <p:blipFill>
          <a:blip r:embed="rId18"/>
          <a:stretch>
            <a:fillRect/>
          </a:stretch>
        </p:blipFill>
        <p:spPr>
          <a:xfrm>
            <a:off x="5427573" y="3622086"/>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6FDFF46F-F492-7410-1304-E1BFA290701C}"/>
              </a:ext>
            </a:extLst>
          </p:cNvPr>
          <p:cNvPicPr>
            <a:picLocks noChangeAspect="1"/>
          </p:cNvPicPr>
          <p:nvPr/>
        </p:nvPicPr>
        <p:blipFill>
          <a:blip r:embed="rId19"/>
          <a:stretch>
            <a:fillRect/>
          </a:stretch>
        </p:blipFill>
        <p:spPr>
          <a:xfrm>
            <a:off x="7797056" y="1257914"/>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AA3D6482-8CF7-682C-FAA6-77ADFF1593A2}"/>
              </a:ext>
            </a:extLst>
          </p:cNvPr>
          <p:cNvPicPr>
            <a:picLocks noChangeAspect="1"/>
          </p:cNvPicPr>
          <p:nvPr/>
        </p:nvPicPr>
        <p:blipFill>
          <a:blip r:embed="rId20"/>
          <a:stretch>
            <a:fillRect/>
          </a:stretch>
        </p:blipFill>
        <p:spPr>
          <a:xfrm>
            <a:off x="9106226" y="5351333"/>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0E2C6AB4-B8AE-32F6-DA20-E2EB4EE6F61E}"/>
              </a:ext>
            </a:extLst>
          </p:cNvPr>
          <p:cNvPicPr>
            <a:picLocks noChangeAspect="1"/>
          </p:cNvPicPr>
          <p:nvPr/>
        </p:nvPicPr>
        <p:blipFill>
          <a:blip r:embed="rId21"/>
          <a:stretch>
            <a:fillRect/>
          </a:stretch>
        </p:blipFill>
        <p:spPr>
          <a:xfrm>
            <a:off x="5524179" y="1220615"/>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42458A9B-9683-640F-C34C-22F3BE29012C}"/>
              </a:ext>
            </a:extLst>
          </p:cNvPr>
          <p:cNvPicPr>
            <a:picLocks noChangeAspect="1"/>
          </p:cNvPicPr>
          <p:nvPr/>
        </p:nvPicPr>
        <p:blipFill>
          <a:blip r:embed="rId18"/>
          <a:stretch>
            <a:fillRect/>
          </a:stretch>
        </p:blipFill>
        <p:spPr>
          <a:xfrm>
            <a:off x="5427572" y="4089675"/>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534DB427-9418-A7F9-14A1-EE070EA2D159}"/>
              </a:ext>
            </a:extLst>
          </p:cNvPr>
          <p:cNvPicPr>
            <a:picLocks noChangeAspect="1"/>
          </p:cNvPicPr>
          <p:nvPr/>
        </p:nvPicPr>
        <p:blipFill>
          <a:blip r:embed="rId18"/>
          <a:stretch>
            <a:fillRect/>
          </a:stretch>
        </p:blipFill>
        <p:spPr>
          <a:xfrm rot="21300000">
            <a:off x="5427571" y="3819512"/>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2721A4A1-99A6-77A6-74FD-32C72D03A4DA}"/>
              </a:ext>
            </a:extLst>
          </p:cNvPr>
          <p:cNvPicPr>
            <a:picLocks noChangeAspect="1"/>
          </p:cNvPicPr>
          <p:nvPr/>
        </p:nvPicPr>
        <p:blipFill>
          <a:blip r:embed="rId14"/>
          <a:stretch>
            <a:fillRect/>
          </a:stretch>
        </p:blipFill>
        <p:spPr>
          <a:xfrm>
            <a:off x="7164204" y="3770159"/>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E0F84D7B-6374-0327-95C3-CDEFDDB2AF56}"/>
              </a:ext>
            </a:extLst>
          </p:cNvPr>
          <p:cNvPicPr>
            <a:picLocks noChangeAspect="1"/>
          </p:cNvPicPr>
          <p:nvPr/>
        </p:nvPicPr>
        <p:blipFill>
          <a:blip r:embed="rId22"/>
          <a:stretch>
            <a:fillRect/>
          </a:stretch>
        </p:blipFill>
        <p:spPr>
          <a:xfrm>
            <a:off x="9186910" y="1218522"/>
            <a:ext cx="778647" cy="778604"/>
          </a:xfrm>
          <a:prstGeom prst="rect">
            <a:avLst/>
          </a:prstGeom>
        </p:spPr>
      </p:pic>
      <p:cxnSp>
        <p:nvCxnSpPr>
          <p:cNvPr id="105" name="Straight Arrow Connector 104">
            <a:extLst>
              <a:ext uri="{FF2B5EF4-FFF2-40B4-BE49-F238E27FC236}">
                <a16:creationId xmlns:a16="http://schemas.microsoft.com/office/drawing/2014/main" id="{B992F149-CEF8-7C8B-FAFB-F493F0680032}"/>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EBBC2C3-B0C0-509A-FD43-EF33C9704E14}"/>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0B267691-473A-484D-1584-1AD7D33968AF}"/>
              </a:ext>
            </a:extLst>
          </p:cNvPr>
          <p:cNvPicPr>
            <a:picLocks noChangeAspect="1"/>
          </p:cNvPicPr>
          <p:nvPr/>
        </p:nvPicPr>
        <p:blipFill>
          <a:blip r:embed="rId23"/>
          <a:stretch>
            <a:fillRect/>
          </a:stretch>
        </p:blipFill>
        <p:spPr>
          <a:xfrm>
            <a:off x="6023477" y="1662544"/>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A1B59F8A-B4FE-A3F4-D356-AC1939CDE877}"/>
              </a:ext>
            </a:extLst>
          </p:cNvPr>
          <p:cNvPicPr>
            <a:picLocks noChangeAspect="1"/>
          </p:cNvPicPr>
          <p:nvPr/>
        </p:nvPicPr>
        <p:blipFill>
          <a:blip r:embed="rId24"/>
          <a:stretch>
            <a:fillRect/>
          </a:stretch>
        </p:blipFill>
        <p:spPr>
          <a:xfrm>
            <a:off x="9002415" y="3857925"/>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8F93A70E-1433-B587-335A-092AF5409517}"/>
              </a:ext>
            </a:extLst>
          </p:cNvPr>
          <p:cNvPicPr>
            <a:picLocks noChangeAspect="1"/>
          </p:cNvPicPr>
          <p:nvPr/>
        </p:nvPicPr>
        <p:blipFill>
          <a:blip r:embed="rId25"/>
          <a:stretch>
            <a:fillRect/>
          </a:stretch>
        </p:blipFill>
        <p:spPr>
          <a:xfrm>
            <a:off x="6587110" y="6507787"/>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19A7653-D535-345A-A5F5-A3F533A61869}"/>
              </a:ext>
            </a:extLst>
          </p:cNvPr>
          <p:cNvPicPr>
            <a:picLocks noChangeAspect="1"/>
          </p:cNvPicPr>
          <p:nvPr/>
        </p:nvPicPr>
        <p:blipFill>
          <a:blip r:embed="rId25"/>
          <a:stretch>
            <a:fillRect/>
          </a:stretch>
        </p:blipFill>
        <p:spPr>
          <a:xfrm>
            <a:off x="5460543" y="6496323"/>
            <a:ext cx="1144802" cy="1105880"/>
          </a:xfrm>
          <a:prstGeom prst="rect">
            <a:avLst/>
          </a:prstGeom>
        </p:spPr>
      </p:pic>
      <p:sp>
        <p:nvSpPr>
          <p:cNvPr id="117" name="Rectangle 116">
            <a:extLst>
              <a:ext uri="{FF2B5EF4-FFF2-40B4-BE49-F238E27FC236}">
                <a16:creationId xmlns:a16="http://schemas.microsoft.com/office/drawing/2014/main" id="{4CF68608-BB92-5ADC-343C-F4F273F90544}"/>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76BD251C-7C2B-9BB0-75F8-8E2F71335AAE}"/>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38826B91-E81C-DF53-7018-A6944C269910}"/>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3DE40A03-3A33-80E7-08D2-F1823AC63A65}"/>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114742B3-1A6C-A22F-6DD7-10CA8966927D}"/>
              </a:ext>
            </a:extLst>
          </p:cNvPr>
          <p:cNvPicPr>
            <a:picLocks noChangeAspect="1"/>
          </p:cNvPicPr>
          <p:nvPr/>
        </p:nvPicPr>
        <p:blipFill>
          <a:blip r:embed="rId26"/>
          <a:stretch>
            <a:fillRect/>
          </a:stretch>
        </p:blipFill>
        <p:spPr>
          <a:xfrm>
            <a:off x="7947175" y="5156383"/>
            <a:ext cx="813955" cy="834737"/>
          </a:xfrm>
          <a:prstGeom prst="rect">
            <a:avLst/>
          </a:prstGeom>
        </p:spPr>
      </p:pic>
      <p:sp>
        <p:nvSpPr>
          <p:cNvPr id="127" name="TextBox 126">
            <a:extLst>
              <a:ext uri="{FF2B5EF4-FFF2-40B4-BE49-F238E27FC236}">
                <a16:creationId xmlns:a16="http://schemas.microsoft.com/office/drawing/2014/main" id="{7FE53512-E10B-FBCB-2968-484DAE7B57DA}"/>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3B8B5DAA-59A9-C9DD-4259-3717FCDCD5C2}"/>
              </a:ext>
            </a:extLst>
          </p:cNvPr>
          <p:cNvPicPr>
            <a:picLocks noChangeAspect="1"/>
          </p:cNvPicPr>
          <p:nvPr/>
        </p:nvPicPr>
        <p:blipFill>
          <a:blip r:embed="rId27"/>
          <a:stretch>
            <a:fillRect/>
          </a:stretch>
        </p:blipFill>
        <p:spPr>
          <a:xfrm>
            <a:off x="5604235" y="5159683"/>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DECC24AB-33AF-66C8-7900-6BA17B611027}"/>
              </a:ext>
            </a:extLst>
          </p:cNvPr>
          <p:cNvPicPr>
            <a:picLocks noChangeAspect="1"/>
          </p:cNvPicPr>
          <p:nvPr/>
        </p:nvPicPr>
        <p:blipFill>
          <a:blip r:embed="rId28"/>
          <a:stretch>
            <a:fillRect/>
          </a:stretch>
        </p:blipFill>
        <p:spPr>
          <a:xfrm>
            <a:off x="7855511" y="3819546"/>
            <a:ext cx="993345" cy="1003856"/>
          </a:xfrm>
          <a:prstGeom prst="rect">
            <a:avLst/>
          </a:prstGeom>
        </p:spPr>
      </p:pic>
      <p:sp>
        <p:nvSpPr>
          <p:cNvPr id="133" name="Rectangle 132">
            <a:extLst>
              <a:ext uri="{FF2B5EF4-FFF2-40B4-BE49-F238E27FC236}">
                <a16:creationId xmlns:a16="http://schemas.microsoft.com/office/drawing/2014/main" id="{01E9B3A2-37EC-B040-8876-C5779155BC9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30" descr="A black background with a black square&#10;&#10;Description automatically generated">
            <a:extLst>
              <a:ext uri="{FF2B5EF4-FFF2-40B4-BE49-F238E27FC236}">
                <a16:creationId xmlns:a16="http://schemas.microsoft.com/office/drawing/2014/main" id="{FE119A6A-E731-FF2A-D00C-DE006B0F460F}"/>
              </a:ext>
            </a:extLst>
          </p:cNvPr>
          <p:cNvPicPr>
            <a:picLocks noChangeAspect="1"/>
          </p:cNvPicPr>
          <p:nvPr/>
        </p:nvPicPr>
        <p:blipFill>
          <a:blip r:embed="rId29"/>
          <a:stretch>
            <a:fillRect/>
          </a:stretch>
        </p:blipFill>
        <p:spPr>
          <a:xfrm>
            <a:off x="8317979" y="6665847"/>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005A6B-D3BC-2B4A-7D2C-670AE51F9430}"/>
              </a:ext>
            </a:extLst>
          </p:cNvPr>
          <p:cNvPicPr>
            <a:picLocks noChangeAspect="1"/>
          </p:cNvPicPr>
          <p:nvPr/>
        </p:nvPicPr>
        <p:blipFill>
          <a:blip r:embed="rId29"/>
          <a:stretch>
            <a:fillRect/>
          </a:stretch>
        </p:blipFill>
        <p:spPr>
          <a:xfrm>
            <a:off x="7881561" y="6665847"/>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8CC7A873-6532-986E-33BF-75B21CBDB43A}"/>
              </a:ext>
            </a:extLst>
          </p:cNvPr>
          <p:cNvPicPr>
            <a:picLocks noChangeAspect="1"/>
          </p:cNvPicPr>
          <p:nvPr/>
        </p:nvPicPr>
        <p:blipFill>
          <a:blip r:embed="rId30"/>
          <a:stretch>
            <a:fillRect/>
          </a:stretch>
        </p:blipFill>
        <p:spPr>
          <a:xfrm>
            <a:off x="6809508" y="5157354"/>
            <a:ext cx="710047" cy="751610"/>
          </a:xfrm>
          <a:prstGeom prst="rect">
            <a:avLst/>
          </a:prstGeom>
        </p:spPr>
      </p:pic>
    </p:spTree>
    <p:extLst>
      <p:ext uri="{BB962C8B-B14F-4D97-AF65-F5344CB8AC3E}">
        <p14:creationId xmlns:p14="http://schemas.microsoft.com/office/powerpoint/2010/main" val="394485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5A69-DFA0-F862-1A4F-120F4336D86D}"/>
            </a:ext>
          </a:extLst>
        </p:cNvPr>
        <p:cNvGrpSpPr/>
        <p:nvPr/>
      </p:nvGrpSpPr>
      <p:grpSpPr>
        <a:xfrm>
          <a:off x="0" y="0"/>
          <a:ext cx="0" cy="0"/>
          <a:chOff x="0" y="0"/>
          <a:chExt cx="0" cy="0"/>
        </a:xfrm>
      </p:grpSpPr>
      <p:pic>
        <p:nvPicPr>
          <p:cNvPr id="12" name="Picture 9" descr="A black background with a black square&#10;&#10;Description automatically generated">
            <a:extLst>
              <a:ext uri="{FF2B5EF4-FFF2-40B4-BE49-F238E27FC236}">
                <a16:creationId xmlns:a16="http://schemas.microsoft.com/office/drawing/2014/main" id="{3085F152-59F9-D0A7-9E1E-57769519135F}"/>
              </a:ext>
            </a:extLst>
          </p:cNvPr>
          <p:cNvPicPr>
            <a:picLocks noChangeAspect="1"/>
          </p:cNvPicPr>
          <p:nvPr/>
        </p:nvPicPr>
        <p:blipFill>
          <a:blip r:embed="rId2"/>
          <a:stretch>
            <a:fillRect/>
          </a:stretch>
        </p:blipFill>
        <p:spPr>
          <a:xfrm flipH="1">
            <a:off x="-1299921" y="670785"/>
            <a:ext cx="6865723" cy="6877244"/>
          </a:xfrm>
          <a:prstGeom prst="rect">
            <a:avLst/>
          </a:prstGeom>
        </p:spPr>
      </p:pic>
      <p:sp>
        <p:nvSpPr>
          <p:cNvPr id="32" name="Rectangle 31">
            <a:extLst>
              <a:ext uri="{FF2B5EF4-FFF2-40B4-BE49-F238E27FC236}">
                <a16:creationId xmlns:a16="http://schemas.microsoft.com/office/drawing/2014/main" id="{CD2607EE-BF0A-106F-D70F-568C20469FF5}"/>
              </a:ext>
            </a:extLst>
          </p:cNvPr>
          <p:cNvSpPr/>
          <p:nvPr/>
        </p:nvSpPr>
        <p:spPr>
          <a:xfrm>
            <a:off x="4868303" y="1776799"/>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525A7559-E0A4-6A48-BF98-A297C9A601C2}"/>
              </a:ext>
            </a:extLst>
          </p:cNvPr>
          <p:cNvPicPr>
            <a:picLocks noChangeAspect="1"/>
          </p:cNvPicPr>
          <p:nvPr/>
        </p:nvPicPr>
        <p:blipFill>
          <a:blip r:embed="rId3"/>
          <a:stretch>
            <a:fillRect/>
          </a:stretch>
        </p:blipFill>
        <p:spPr>
          <a:xfrm>
            <a:off x="9341809" y="101344"/>
            <a:ext cx="654310" cy="719111"/>
          </a:xfrm>
          <a:prstGeom prst="rect">
            <a:avLst/>
          </a:prstGeom>
        </p:spPr>
      </p:pic>
      <p:sp>
        <p:nvSpPr>
          <p:cNvPr id="6" name="TextBox 5">
            <a:extLst>
              <a:ext uri="{FF2B5EF4-FFF2-40B4-BE49-F238E27FC236}">
                <a16:creationId xmlns:a16="http://schemas.microsoft.com/office/drawing/2014/main" id="{DCC563F6-4F86-E1E0-0D19-C5715B3C1421}"/>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472CD917-1C5D-50A7-6044-06F077409983}"/>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54EAA379-B42F-39F0-D1F8-486396046E64}"/>
              </a:ext>
            </a:extLst>
          </p:cNvPr>
          <p:cNvSpPr txBox="1"/>
          <p:nvPr/>
        </p:nvSpPr>
        <p:spPr>
          <a:xfrm>
            <a:off x="1451659" y="81222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937181A0-3C66-159E-89BA-AE8B3CCE708D}"/>
              </a:ext>
            </a:extLst>
          </p:cNvPr>
          <p:cNvSpPr txBox="1"/>
          <p:nvPr/>
        </p:nvSpPr>
        <p:spPr>
          <a:xfrm>
            <a:off x="679710" y="1366565"/>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5FEC8476-DC8D-B46C-7F9C-78DE09395BB8}"/>
              </a:ext>
            </a:extLst>
          </p:cNvPr>
          <p:cNvSpPr txBox="1"/>
          <p:nvPr/>
        </p:nvSpPr>
        <p:spPr>
          <a:xfrm>
            <a:off x="2577639" y="1357916"/>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3C49002B-2BB1-5EBF-B7E7-2FAF6C022728}"/>
              </a:ext>
            </a:extLst>
          </p:cNvPr>
          <p:cNvSpPr txBox="1"/>
          <p:nvPr/>
        </p:nvSpPr>
        <p:spPr>
          <a:xfrm>
            <a:off x="6445208" y="1779304"/>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947D514C-4641-DEBD-1F32-70437CD9D854}"/>
              </a:ext>
            </a:extLst>
          </p:cNvPr>
          <p:cNvGraphicFramePr>
            <a:graphicFrameLocks noGrp="1"/>
          </p:cNvGraphicFramePr>
          <p:nvPr>
            <p:extLst>
              <p:ext uri="{D42A27DB-BD31-4B8C-83A1-F6EECF244321}">
                <p14:modId xmlns:p14="http://schemas.microsoft.com/office/powerpoint/2010/main" val="2500220154"/>
              </p:ext>
            </p:extLst>
          </p:nvPr>
        </p:nvGraphicFramePr>
        <p:xfrm>
          <a:off x="5031560" y="22388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C5BC7D17-517A-6D20-BB33-E2F3283F4F8A}"/>
              </a:ext>
            </a:extLst>
          </p:cNvPr>
          <p:cNvSpPr txBox="1"/>
          <p:nvPr/>
        </p:nvSpPr>
        <p:spPr>
          <a:xfrm>
            <a:off x="5187326" y="2909166"/>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9BF48571-7F14-F8C3-50DC-564BD0287B59}"/>
              </a:ext>
            </a:extLst>
          </p:cNvPr>
          <p:cNvSpPr txBox="1"/>
          <p:nvPr/>
        </p:nvSpPr>
        <p:spPr>
          <a:xfrm>
            <a:off x="4779547" y="2593226"/>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F483F03F-F248-E6C7-1CFC-EAD27258C1EC}"/>
              </a:ext>
            </a:extLst>
          </p:cNvPr>
          <p:cNvSpPr txBox="1"/>
          <p:nvPr/>
        </p:nvSpPr>
        <p:spPr>
          <a:xfrm>
            <a:off x="5548473" y="2614007"/>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5A9C54B-BC76-96D8-A39E-E1BA2723A42C}"/>
              </a:ext>
            </a:extLst>
          </p:cNvPr>
          <p:cNvSpPr txBox="1"/>
          <p:nvPr/>
        </p:nvSpPr>
        <p:spPr>
          <a:xfrm>
            <a:off x="6355050" y="2616934"/>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2AFB76BA-3074-5CDB-55A5-2AF4BD7D351B}"/>
              </a:ext>
            </a:extLst>
          </p:cNvPr>
          <p:cNvSpPr txBox="1"/>
          <p:nvPr/>
        </p:nvSpPr>
        <p:spPr>
          <a:xfrm>
            <a:off x="7377272" y="2614005"/>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D5D883A7-5D95-1345-EC4C-B06232CDA961}"/>
              </a:ext>
            </a:extLst>
          </p:cNvPr>
          <p:cNvSpPr txBox="1"/>
          <p:nvPr/>
        </p:nvSpPr>
        <p:spPr>
          <a:xfrm>
            <a:off x="8291671" y="2618762"/>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F39BCDEB-5C32-77D3-3195-06BD570DA440}"/>
              </a:ext>
            </a:extLst>
          </p:cNvPr>
          <p:cNvSpPr txBox="1"/>
          <p:nvPr/>
        </p:nvSpPr>
        <p:spPr>
          <a:xfrm>
            <a:off x="9100319" y="2604822"/>
            <a:ext cx="89705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1C6524A9-FCD9-E04B-A5BA-C77E22B1D586}"/>
              </a:ext>
            </a:extLst>
          </p:cNvPr>
          <p:cNvSpPr txBox="1"/>
          <p:nvPr/>
        </p:nvSpPr>
        <p:spPr>
          <a:xfrm>
            <a:off x="5302852" y="260874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DB937168-8416-95CE-C97B-F2C727F2B53E}"/>
              </a:ext>
            </a:extLst>
          </p:cNvPr>
          <p:cNvSpPr txBox="1"/>
          <p:nvPr/>
        </p:nvSpPr>
        <p:spPr>
          <a:xfrm>
            <a:off x="6186079" y="2608744"/>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9E25531B-00BF-01BA-B528-E37BB2FFE8B1}"/>
              </a:ext>
            </a:extLst>
          </p:cNvPr>
          <p:cNvSpPr txBox="1"/>
          <p:nvPr/>
        </p:nvSpPr>
        <p:spPr>
          <a:xfrm>
            <a:off x="7131652" y="2615587"/>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7BB72E6A-8F3D-EBE3-6ED8-46C7C6A62D74}"/>
              </a:ext>
            </a:extLst>
          </p:cNvPr>
          <p:cNvSpPr txBox="1"/>
          <p:nvPr/>
        </p:nvSpPr>
        <p:spPr>
          <a:xfrm>
            <a:off x="8043601" y="260874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4B7E7AE4-A938-38D4-2117-576641F2E346}"/>
              </a:ext>
            </a:extLst>
          </p:cNvPr>
          <p:cNvSpPr txBox="1"/>
          <p:nvPr/>
        </p:nvSpPr>
        <p:spPr>
          <a:xfrm>
            <a:off x="8970842" y="260874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812452CB-F203-9C9E-E382-E378CD3D0FD9}"/>
              </a:ext>
            </a:extLst>
          </p:cNvPr>
          <p:cNvPicPr>
            <a:picLocks noChangeAspect="1"/>
          </p:cNvPicPr>
          <p:nvPr/>
        </p:nvPicPr>
        <p:blipFill>
          <a:blip r:embed="rId4"/>
          <a:stretch>
            <a:fillRect/>
          </a:stretch>
        </p:blipFill>
        <p:spPr>
          <a:xfrm>
            <a:off x="5751782" y="2929128"/>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C81C9BD-5D70-5B41-BBE8-2A73FE90224A}"/>
              </a:ext>
            </a:extLst>
          </p:cNvPr>
          <p:cNvPicPr>
            <a:picLocks noChangeAspect="1"/>
          </p:cNvPicPr>
          <p:nvPr/>
        </p:nvPicPr>
        <p:blipFill>
          <a:blip r:embed="rId5"/>
          <a:stretch>
            <a:fillRect/>
          </a:stretch>
        </p:blipFill>
        <p:spPr>
          <a:xfrm>
            <a:off x="9387859" y="2953652"/>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460B095C-93C1-0888-2BFE-994D403A7E02}"/>
              </a:ext>
            </a:extLst>
          </p:cNvPr>
          <p:cNvPicPr>
            <a:picLocks noChangeAspect="1"/>
          </p:cNvPicPr>
          <p:nvPr/>
        </p:nvPicPr>
        <p:blipFill>
          <a:blip r:embed="rId6"/>
          <a:stretch>
            <a:fillRect/>
          </a:stretch>
        </p:blipFill>
        <p:spPr>
          <a:xfrm>
            <a:off x="6665772" y="2914197"/>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4EEC2511-D601-E27A-EA09-B363D3E1B13C}"/>
              </a:ext>
            </a:extLst>
          </p:cNvPr>
          <p:cNvPicPr>
            <a:picLocks noChangeAspect="1"/>
          </p:cNvPicPr>
          <p:nvPr/>
        </p:nvPicPr>
        <p:blipFill>
          <a:blip r:embed="rId7"/>
          <a:stretch>
            <a:fillRect/>
          </a:stretch>
        </p:blipFill>
        <p:spPr>
          <a:xfrm>
            <a:off x="8488342" y="2925096"/>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A7AC801B-AB3B-3691-37AE-9EA628DBC62C}"/>
              </a:ext>
            </a:extLst>
          </p:cNvPr>
          <p:cNvPicPr>
            <a:picLocks noChangeAspect="1"/>
          </p:cNvPicPr>
          <p:nvPr/>
        </p:nvPicPr>
        <p:blipFill>
          <a:blip r:embed="rId8"/>
          <a:stretch>
            <a:fillRect/>
          </a:stretch>
        </p:blipFill>
        <p:spPr>
          <a:xfrm>
            <a:off x="4920079" y="2918735"/>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C730AF6E-E9CF-B639-4455-B79CEE308530}"/>
              </a:ext>
            </a:extLst>
          </p:cNvPr>
          <p:cNvPicPr>
            <a:picLocks noChangeAspect="1"/>
          </p:cNvPicPr>
          <p:nvPr/>
        </p:nvPicPr>
        <p:blipFill>
          <a:blip r:embed="rId9"/>
          <a:stretch>
            <a:fillRect/>
          </a:stretch>
        </p:blipFill>
        <p:spPr>
          <a:xfrm>
            <a:off x="7582157" y="2923904"/>
            <a:ext cx="352059" cy="365600"/>
          </a:xfrm>
          <a:prstGeom prst="rect">
            <a:avLst/>
          </a:prstGeom>
        </p:spPr>
      </p:pic>
    </p:spTree>
    <p:extLst>
      <p:ext uri="{BB962C8B-B14F-4D97-AF65-F5344CB8AC3E}">
        <p14:creationId xmlns:p14="http://schemas.microsoft.com/office/powerpoint/2010/main" val="6010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EFB3-60A3-5568-DE6F-0744D0A26238}"/>
            </a:ext>
          </a:extLst>
        </p:cNvPr>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52BDC4-31B1-D7FF-AA9F-0C6E826DF6A8}"/>
              </a:ext>
            </a:extLst>
          </p:cNvPr>
          <p:cNvPicPr>
            <a:picLocks noChangeAspect="1"/>
          </p:cNvPicPr>
          <p:nvPr/>
        </p:nvPicPr>
        <p:blipFill>
          <a:blip r:embed="rId2"/>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E1ABCB6B-A6D5-FA9C-A673-5A341494633D}"/>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F9C9216-B380-A7C8-37F4-4A754604645A}"/>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graphicFrame>
        <p:nvGraphicFramePr>
          <p:cNvPr id="7" name="Table 16">
            <a:extLst>
              <a:ext uri="{FF2B5EF4-FFF2-40B4-BE49-F238E27FC236}">
                <a16:creationId xmlns:a16="http://schemas.microsoft.com/office/drawing/2014/main" id="{7BB93F97-38B8-6F13-DC41-A710606107C5}"/>
              </a:ext>
            </a:extLst>
          </p:cNvPr>
          <p:cNvGraphicFramePr>
            <a:graphicFrameLocks noGrp="1"/>
          </p:cNvGraphicFramePr>
          <p:nvPr>
            <p:extLst>
              <p:ext uri="{D42A27DB-BD31-4B8C-83A1-F6EECF244321}">
                <p14:modId xmlns:p14="http://schemas.microsoft.com/office/powerpoint/2010/main" val="2642905835"/>
              </p:ext>
            </p:extLst>
          </p:nvPr>
        </p:nvGraphicFramePr>
        <p:xfrm>
          <a:off x="2528973" y="946737"/>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E7B5B4D7-D842-87BE-F3C8-79360D1488C1}"/>
              </a:ext>
            </a:extLst>
          </p:cNvPr>
          <p:cNvPicPr>
            <a:picLocks noChangeAspect="1"/>
          </p:cNvPicPr>
          <p:nvPr/>
        </p:nvPicPr>
        <p:blipFill>
          <a:blip r:embed="rId3"/>
          <a:stretch>
            <a:fillRect/>
          </a:stretch>
        </p:blipFill>
        <p:spPr>
          <a:xfrm>
            <a:off x="4958002" y="2629044"/>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24A395E5-8B0B-C24B-070C-CF41EAE73E2F}"/>
              </a:ext>
            </a:extLst>
          </p:cNvPr>
          <p:cNvPicPr>
            <a:picLocks noChangeAspect="1"/>
          </p:cNvPicPr>
          <p:nvPr/>
        </p:nvPicPr>
        <p:blipFill>
          <a:blip r:embed="rId4"/>
          <a:stretch>
            <a:fillRect/>
          </a:stretch>
        </p:blipFill>
        <p:spPr>
          <a:xfrm>
            <a:off x="6187830" y="2633056"/>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758F02D0-4929-9984-0CEB-AF0FFB4C1824}"/>
              </a:ext>
            </a:extLst>
          </p:cNvPr>
          <p:cNvPicPr>
            <a:picLocks noChangeAspect="1"/>
          </p:cNvPicPr>
          <p:nvPr/>
        </p:nvPicPr>
        <p:blipFill>
          <a:blip r:embed="rId5"/>
          <a:stretch>
            <a:fillRect/>
          </a:stretch>
        </p:blipFill>
        <p:spPr>
          <a:xfrm>
            <a:off x="3724216" y="2469053"/>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47568214-246E-8DE3-DACA-36026602D86B}"/>
              </a:ext>
            </a:extLst>
          </p:cNvPr>
          <p:cNvPicPr>
            <a:picLocks noChangeAspect="1"/>
          </p:cNvPicPr>
          <p:nvPr/>
        </p:nvPicPr>
        <p:blipFill>
          <a:blip r:embed="rId6"/>
          <a:stretch>
            <a:fillRect/>
          </a:stretch>
        </p:blipFill>
        <p:spPr>
          <a:xfrm>
            <a:off x="2670974" y="2446936"/>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6AF9A803-58D7-0346-D4B5-11EC5A63E674}"/>
              </a:ext>
            </a:extLst>
          </p:cNvPr>
          <p:cNvPicPr>
            <a:picLocks noChangeAspect="1"/>
          </p:cNvPicPr>
          <p:nvPr/>
        </p:nvPicPr>
        <p:blipFill>
          <a:blip r:embed="rId7"/>
          <a:stretch>
            <a:fillRect/>
          </a:stretch>
        </p:blipFill>
        <p:spPr>
          <a:xfrm>
            <a:off x="3746857" y="4063033"/>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532E5703-BC05-C256-8002-46C473075D69}"/>
              </a:ext>
            </a:extLst>
          </p:cNvPr>
          <p:cNvPicPr>
            <a:picLocks noChangeAspect="1"/>
          </p:cNvPicPr>
          <p:nvPr/>
        </p:nvPicPr>
        <p:blipFill>
          <a:blip r:embed="rId8"/>
          <a:stretch>
            <a:fillRect/>
          </a:stretch>
        </p:blipFill>
        <p:spPr>
          <a:xfrm>
            <a:off x="5295133" y="2634773"/>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76E5C0B7-B2DB-46DD-B34F-2F445F6EF5FC}"/>
              </a:ext>
            </a:extLst>
          </p:cNvPr>
          <p:cNvPicPr>
            <a:picLocks noChangeAspect="1"/>
          </p:cNvPicPr>
          <p:nvPr/>
        </p:nvPicPr>
        <p:blipFill>
          <a:blip r:embed="rId9"/>
          <a:stretch>
            <a:fillRect/>
          </a:stretch>
        </p:blipFill>
        <p:spPr>
          <a:xfrm>
            <a:off x="4149326" y="2796425"/>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59AADE83-5D51-C460-0C47-B4DAE3639753}"/>
              </a:ext>
            </a:extLst>
          </p:cNvPr>
          <p:cNvPicPr>
            <a:picLocks noChangeAspect="1"/>
          </p:cNvPicPr>
          <p:nvPr/>
        </p:nvPicPr>
        <p:blipFill>
          <a:blip r:embed="rId10"/>
          <a:stretch>
            <a:fillRect/>
          </a:stretch>
        </p:blipFill>
        <p:spPr>
          <a:xfrm>
            <a:off x="3783259" y="1202368"/>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5928C91F-93FC-422C-C8BD-CB819EA7BC42}"/>
              </a:ext>
            </a:extLst>
          </p:cNvPr>
          <p:cNvPicPr>
            <a:picLocks noChangeAspect="1"/>
          </p:cNvPicPr>
          <p:nvPr/>
        </p:nvPicPr>
        <p:blipFill>
          <a:blip r:embed="rId11"/>
          <a:stretch>
            <a:fillRect/>
          </a:stretch>
        </p:blipFill>
        <p:spPr>
          <a:xfrm>
            <a:off x="2555584" y="3659283"/>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8AEED0CA-4603-5CC4-0D3A-4685E48724F6}"/>
              </a:ext>
            </a:extLst>
          </p:cNvPr>
          <p:cNvPicPr>
            <a:picLocks noChangeAspect="1"/>
          </p:cNvPicPr>
          <p:nvPr/>
        </p:nvPicPr>
        <p:blipFill>
          <a:blip r:embed="rId12"/>
          <a:stretch>
            <a:fillRect/>
          </a:stretch>
        </p:blipFill>
        <p:spPr>
          <a:xfrm>
            <a:off x="4900624" y="1270669"/>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5EBBE4AB-85B3-6F8E-5427-B99C38146A7A}"/>
              </a:ext>
            </a:extLst>
          </p:cNvPr>
          <p:cNvPicPr>
            <a:picLocks noChangeAspect="1"/>
          </p:cNvPicPr>
          <p:nvPr/>
        </p:nvPicPr>
        <p:blipFill>
          <a:blip r:embed="rId13"/>
          <a:stretch>
            <a:fillRect/>
          </a:stretch>
        </p:blipFill>
        <p:spPr>
          <a:xfrm>
            <a:off x="6216010" y="5482939"/>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21137EA7-F005-E0E8-4F08-3D9867A2B619}"/>
              </a:ext>
            </a:extLst>
          </p:cNvPr>
          <p:cNvPicPr>
            <a:picLocks noChangeAspect="1"/>
          </p:cNvPicPr>
          <p:nvPr/>
        </p:nvPicPr>
        <p:blipFill>
          <a:blip r:embed="rId14"/>
          <a:stretch>
            <a:fillRect/>
          </a:stretch>
        </p:blipFill>
        <p:spPr>
          <a:xfrm>
            <a:off x="2636308" y="1241931"/>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B4BDF0AF-EDC2-0254-C016-C5B920D863B2}"/>
              </a:ext>
            </a:extLst>
          </p:cNvPr>
          <p:cNvPicPr>
            <a:picLocks noChangeAspect="1"/>
          </p:cNvPicPr>
          <p:nvPr/>
        </p:nvPicPr>
        <p:blipFill>
          <a:blip r:embed="rId11"/>
          <a:stretch>
            <a:fillRect/>
          </a:stretch>
        </p:blipFill>
        <p:spPr>
          <a:xfrm>
            <a:off x="2555583" y="4126872"/>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FADEAB94-2AB3-F90E-AE4C-A6CADE9F54D2}"/>
              </a:ext>
            </a:extLst>
          </p:cNvPr>
          <p:cNvPicPr>
            <a:picLocks noChangeAspect="1"/>
          </p:cNvPicPr>
          <p:nvPr/>
        </p:nvPicPr>
        <p:blipFill>
          <a:blip r:embed="rId11"/>
          <a:stretch>
            <a:fillRect/>
          </a:stretch>
        </p:blipFill>
        <p:spPr>
          <a:xfrm rot="21300000">
            <a:off x="2556982" y="3855181"/>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DC852ABD-C932-D9E5-91AA-8FB2FB6E5D83}"/>
              </a:ext>
            </a:extLst>
          </p:cNvPr>
          <p:cNvPicPr>
            <a:picLocks noChangeAspect="1"/>
          </p:cNvPicPr>
          <p:nvPr/>
        </p:nvPicPr>
        <p:blipFill>
          <a:blip r:embed="rId7"/>
          <a:stretch>
            <a:fillRect/>
          </a:stretch>
        </p:blipFill>
        <p:spPr>
          <a:xfrm>
            <a:off x="4264111" y="3779254"/>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1D324E0E-3D14-392A-E23E-CAC0F8C43956}"/>
              </a:ext>
            </a:extLst>
          </p:cNvPr>
          <p:cNvPicPr>
            <a:picLocks noChangeAspect="1"/>
          </p:cNvPicPr>
          <p:nvPr/>
        </p:nvPicPr>
        <p:blipFill>
          <a:blip r:embed="rId15"/>
          <a:stretch>
            <a:fillRect/>
          </a:stretch>
        </p:blipFill>
        <p:spPr>
          <a:xfrm>
            <a:off x="6288648" y="1229447"/>
            <a:ext cx="771324" cy="771285"/>
          </a:xfrm>
          <a:prstGeom prst="rect">
            <a:avLst/>
          </a:prstGeom>
        </p:spPr>
      </p:pic>
      <p:cxnSp>
        <p:nvCxnSpPr>
          <p:cNvPr id="100" name="Straight Arrow Connector 99">
            <a:extLst>
              <a:ext uri="{FF2B5EF4-FFF2-40B4-BE49-F238E27FC236}">
                <a16:creationId xmlns:a16="http://schemas.microsoft.com/office/drawing/2014/main" id="{EFBEDAAE-0DA0-420D-7A11-9C22E45912B3}"/>
              </a:ext>
            </a:extLst>
          </p:cNvPr>
          <p:cNvCxnSpPr/>
          <p:nvPr/>
        </p:nvCxnSpPr>
        <p:spPr>
          <a:xfrm>
            <a:off x="6288132" y="1796819"/>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CF47D3BF-9385-9808-839F-EC6D89697CC6}"/>
              </a:ext>
            </a:extLst>
          </p:cNvPr>
          <p:cNvCxnSpPr>
            <a:cxnSpLocks/>
          </p:cNvCxnSpPr>
          <p:nvPr/>
        </p:nvCxnSpPr>
        <p:spPr>
          <a:xfrm flipH="1">
            <a:off x="6262019" y="1783766"/>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6928C017-B032-B1F8-E752-382C40513072}"/>
              </a:ext>
            </a:extLst>
          </p:cNvPr>
          <p:cNvPicPr>
            <a:picLocks noChangeAspect="1"/>
          </p:cNvPicPr>
          <p:nvPr/>
        </p:nvPicPr>
        <p:blipFill>
          <a:blip r:embed="rId16"/>
          <a:stretch>
            <a:fillRect/>
          </a:stretch>
        </p:blipFill>
        <p:spPr>
          <a:xfrm>
            <a:off x="3123384" y="1682030"/>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54E477EA-A17C-887D-7C81-04C0B711566E}"/>
              </a:ext>
            </a:extLst>
          </p:cNvPr>
          <p:cNvPicPr>
            <a:picLocks noChangeAspect="1"/>
          </p:cNvPicPr>
          <p:nvPr/>
        </p:nvPicPr>
        <p:blipFill>
          <a:blip r:embed="rId17"/>
          <a:stretch>
            <a:fillRect/>
          </a:stretch>
        </p:blipFill>
        <p:spPr>
          <a:xfrm>
            <a:off x="6043637" y="3762951"/>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1D2015CA-4B57-A67A-8529-0F9EC9347987}"/>
              </a:ext>
            </a:extLst>
          </p:cNvPr>
          <p:cNvPicPr>
            <a:picLocks noChangeAspect="1"/>
          </p:cNvPicPr>
          <p:nvPr/>
        </p:nvPicPr>
        <p:blipFill>
          <a:blip r:embed="rId18"/>
          <a:stretch>
            <a:fillRect/>
          </a:stretch>
        </p:blipFill>
        <p:spPr>
          <a:xfrm>
            <a:off x="3715121" y="6544984"/>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7C4C5543-1EE1-EDB9-688B-5DA139212DBD}"/>
              </a:ext>
            </a:extLst>
          </p:cNvPr>
          <p:cNvPicPr>
            <a:picLocks noChangeAspect="1"/>
          </p:cNvPicPr>
          <p:nvPr/>
        </p:nvPicPr>
        <p:blipFill>
          <a:blip r:embed="rId18"/>
          <a:stretch>
            <a:fillRect/>
          </a:stretch>
        </p:blipFill>
        <p:spPr>
          <a:xfrm>
            <a:off x="2588554" y="6533520"/>
            <a:ext cx="1111206" cy="1072289"/>
          </a:xfrm>
          <a:prstGeom prst="rect">
            <a:avLst/>
          </a:prstGeom>
        </p:spPr>
      </p:pic>
      <p:sp>
        <p:nvSpPr>
          <p:cNvPr id="112" name="Rectangle 111">
            <a:extLst>
              <a:ext uri="{FF2B5EF4-FFF2-40B4-BE49-F238E27FC236}">
                <a16:creationId xmlns:a16="http://schemas.microsoft.com/office/drawing/2014/main" id="{D70DDFED-207B-B0F3-DAB0-3B98761E0E8F}"/>
              </a:ext>
            </a:extLst>
          </p:cNvPr>
          <p:cNvSpPr/>
          <p:nvPr/>
        </p:nvSpPr>
        <p:spPr>
          <a:xfrm>
            <a:off x="3013863" y="6909450"/>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FEEB87AF-FF21-1702-DA4D-5A8FB43DA0A0}"/>
              </a:ext>
            </a:extLst>
          </p:cNvPr>
          <p:cNvCxnSpPr>
            <a:cxnSpLocks/>
          </p:cNvCxnSpPr>
          <p:nvPr/>
        </p:nvCxnSpPr>
        <p:spPr>
          <a:xfrm>
            <a:off x="3791801" y="6891345"/>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1C0150D0-2839-212B-2DC1-2C7DD4F25C88}"/>
              </a:ext>
            </a:extLst>
          </p:cNvPr>
          <p:cNvCxnSpPr>
            <a:cxnSpLocks/>
          </p:cNvCxnSpPr>
          <p:nvPr/>
        </p:nvCxnSpPr>
        <p:spPr>
          <a:xfrm>
            <a:off x="266088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C81B00BF-068B-C743-6010-91FFDF4517BA}"/>
              </a:ext>
            </a:extLst>
          </p:cNvPr>
          <p:cNvCxnSpPr>
            <a:cxnSpLocks/>
          </p:cNvCxnSpPr>
          <p:nvPr/>
        </p:nvCxnSpPr>
        <p:spPr>
          <a:xfrm>
            <a:off x="335707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055D702A-A3DC-31FB-EBF3-FC8A0BE5A989}"/>
              </a:ext>
            </a:extLst>
          </p:cNvPr>
          <p:cNvPicPr>
            <a:picLocks noChangeAspect="1"/>
          </p:cNvPicPr>
          <p:nvPr/>
        </p:nvPicPr>
        <p:blipFill>
          <a:blip r:embed="rId19"/>
          <a:stretch>
            <a:fillRect/>
          </a:stretch>
        </p:blipFill>
        <p:spPr>
          <a:xfrm>
            <a:off x="5061134" y="5179529"/>
            <a:ext cx="794411" cy="815197"/>
          </a:xfrm>
          <a:prstGeom prst="rect">
            <a:avLst/>
          </a:prstGeom>
        </p:spPr>
      </p:pic>
      <p:sp>
        <p:nvSpPr>
          <p:cNvPr id="122" name="TextBox 121">
            <a:extLst>
              <a:ext uri="{FF2B5EF4-FFF2-40B4-BE49-F238E27FC236}">
                <a16:creationId xmlns:a16="http://schemas.microsoft.com/office/drawing/2014/main" id="{BE618F0D-1E4E-DEB6-2AE8-8240E23D2BFE}"/>
              </a:ext>
            </a:extLst>
          </p:cNvPr>
          <p:cNvSpPr txBox="1"/>
          <p:nvPr/>
        </p:nvSpPr>
        <p:spPr>
          <a:xfrm>
            <a:off x="5383033" y="66831"/>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D5FE3B0E-B8C9-E44A-8936-6EAC4F852796}"/>
              </a:ext>
            </a:extLst>
          </p:cNvPr>
          <p:cNvPicPr>
            <a:picLocks noChangeAspect="1"/>
          </p:cNvPicPr>
          <p:nvPr/>
        </p:nvPicPr>
        <p:blipFill>
          <a:blip r:embed="rId20"/>
          <a:stretch>
            <a:fillRect/>
          </a:stretch>
        </p:blipFill>
        <p:spPr>
          <a:xfrm>
            <a:off x="2666240" y="5214002"/>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054C81D6-46C7-0B2E-291E-C32CD2A533D9}"/>
              </a:ext>
            </a:extLst>
          </p:cNvPr>
          <p:cNvPicPr>
            <a:picLocks noChangeAspect="1"/>
          </p:cNvPicPr>
          <p:nvPr/>
        </p:nvPicPr>
        <p:blipFill>
          <a:blip r:embed="rId21"/>
          <a:stretch>
            <a:fillRect/>
          </a:stretch>
        </p:blipFill>
        <p:spPr>
          <a:xfrm>
            <a:off x="4959079" y="3832301"/>
            <a:ext cx="984192" cy="994707"/>
          </a:xfrm>
          <a:prstGeom prst="rect">
            <a:avLst/>
          </a:prstGeom>
        </p:spPr>
      </p:pic>
      <p:pic>
        <p:nvPicPr>
          <p:cNvPr id="130" name="Picture 37" descr="A black background with a black square&#10;&#10;Description automatically generated">
            <a:extLst>
              <a:ext uri="{FF2B5EF4-FFF2-40B4-BE49-F238E27FC236}">
                <a16:creationId xmlns:a16="http://schemas.microsoft.com/office/drawing/2014/main" id="{B868AB11-F3A7-7A53-80CD-41891A0B8154}"/>
              </a:ext>
            </a:extLst>
          </p:cNvPr>
          <p:cNvPicPr>
            <a:picLocks noChangeAspect="1"/>
          </p:cNvPicPr>
          <p:nvPr/>
        </p:nvPicPr>
        <p:blipFill>
          <a:blip r:embed="rId22"/>
          <a:stretch>
            <a:fillRect/>
          </a:stretch>
        </p:blipFill>
        <p:spPr>
          <a:xfrm>
            <a:off x="3880073" y="5251407"/>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808A0BEA-2F90-E309-ED9A-6D51BCB8E624}"/>
              </a:ext>
            </a:extLst>
          </p:cNvPr>
          <p:cNvPicPr>
            <a:picLocks noChangeAspect="1"/>
          </p:cNvPicPr>
          <p:nvPr/>
        </p:nvPicPr>
        <p:blipFill>
          <a:blip r:embed="rId23"/>
          <a:stretch>
            <a:fillRect/>
          </a:stretch>
        </p:blipFill>
        <p:spPr>
          <a:xfrm>
            <a:off x="5457619" y="6662721"/>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CD535494-D529-9904-EE8B-8CC0E76ED23F}"/>
              </a:ext>
            </a:extLst>
          </p:cNvPr>
          <p:cNvPicPr>
            <a:picLocks noChangeAspect="1"/>
          </p:cNvPicPr>
          <p:nvPr/>
        </p:nvPicPr>
        <p:blipFill>
          <a:blip r:embed="rId23"/>
          <a:stretch>
            <a:fillRect/>
          </a:stretch>
        </p:blipFill>
        <p:spPr>
          <a:xfrm>
            <a:off x="5021201" y="6662721"/>
            <a:ext cx="426365" cy="461691"/>
          </a:xfrm>
          <a:prstGeom prst="rect">
            <a:avLst/>
          </a:prstGeom>
        </p:spPr>
      </p:pic>
    </p:spTree>
    <p:extLst>
      <p:ext uri="{BB962C8B-B14F-4D97-AF65-F5344CB8AC3E}">
        <p14:creationId xmlns:p14="http://schemas.microsoft.com/office/powerpoint/2010/main" val="253573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88856-1F56-5246-1013-4A56D04BF58F}"/>
            </a:ext>
          </a:extLst>
        </p:cNvPr>
        <p:cNvGrpSpPr/>
        <p:nvPr/>
      </p:nvGrpSpPr>
      <p:grpSpPr>
        <a:xfrm>
          <a:off x="0" y="0"/>
          <a:ext cx="0" cy="0"/>
          <a:chOff x="0" y="0"/>
          <a:chExt cx="0" cy="0"/>
        </a:xfrm>
      </p:grpSpPr>
      <p:pic>
        <p:nvPicPr>
          <p:cNvPr id="7" name="Picture 6" descr="A black background with a black square&#10;&#10;Description automatically generated">
            <a:extLst>
              <a:ext uri="{FF2B5EF4-FFF2-40B4-BE49-F238E27FC236}">
                <a16:creationId xmlns:a16="http://schemas.microsoft.com/office/drawing/2014/main" id="{F7D2B7B7-72AB-1D8E-40A7-35FE67BAA6B1}"/>
              </a:ext>
            </a:extLst>
          </p:cNvPr>
          <p:cNvPicPr>
            <a:picLocks noChangeAspect="1"/>
          </p:cNvPicPr>
          <p:nvPr/>
        </p:nvPicPr>
        <p:blipFill>
          <a:blip r:embed="rId2"/>
          <a:stretch>
            <a:fillRect/>
          </a:stretch>
        </p:blipFill>
        <p:spPr>
          <a:xfrm>
            <a:off x="-1389972" y="489774"/>
            <a:ext cx="6901719" cy="6908574"/>
          </a:xfrm>
          <a:prstGeom prst="rect">
            <a:avLst/>
          </a:prstGeom>
        </p:spPr>
      </p:pic>
      <p:sp>
        <p:nvSpPr>
          <p:cNvPr id="32" name="Rectangle 31">
            <a:extLst>
              <a:ext uri="{FF2B5EF4-FFF2-40B4-BE49-F238E27FC236}">
                <a16:creationId xmlns:a16="http://schemas.microsoft.com/office/drawing/2014/main" id="{ABD44FB4-CC8E-F0E7-7F8A-8165370C843D}"/>
              </a:ext>
            </a:extLst>
          </p:cNvPr>
          <p:cNvSpPr/>
          <p:nvPr/>
        </p:nvSpPr>
        <p:spPr>
          <a:xfrm>
            <a:off x="4868303" y="1776799"/>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2A92A456-1585-2CDA-C86C-B97E7A021276}"/>
              </a:ext>
            </a:extLst>
          </p:cNvPr>
          <p:cNvPicPr>
            <a:picLocks noChangeAspect="1"/>
          </p:cNvPicPr>
          <p:nvPr/>
        </p:nvPicPr>
        <p:blipFill>
          <a:blip r:embed="rId3"/>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12C50D82-A456-A2A8-722F-91217ECA5317}"/>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3D174DD-62B6-C6FD-DE4C-DD378A2F45CC}"/>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34FBB96B-67DF-6B70-E1B4-BFBAE3C36A54}"/>
              </a:ext>
            </a:extLst>
          </p:cNvPr>
          <p:cNvSpPr txBox="1"/>
          <p:nvPr/>
        </p:nvSpPr>
        <p:spPr>
          <a:xfrm>
            <a:off x="1366688" y="75913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8337C79B-C77F-0C83-9836-6BDE3A74C52B}"/>
              </a:ext>
            </a:extLst>
          </p:cNvPr>
          <p:cNvSpPr txBox="1"/>
          <p:nvPr/>
        </p:nvSpPr>
        <p:spPr>
          <a:xfrm>
            <a:off x="679710" y="1366565"/>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05625A45-42AB-F60C-3671-E4D55ADA8BEE}"/>
              </a:ext>
            </a:extLst>
          </p:cNvPr>
          <p:cNvSpPr txBox="1"/>
          <p:nvPr/>
        </p:nvSpPr>
        <p:spPr>
          <a:xfrm>
            <a:off x="2577639" y="1357916"/>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831C5C6E-D247-82D1-6DB0-868CA3ACCE17}"/>
              </a:ext>
            </a:extLst>
          </p:cNvPr>
          <p:cNvSpPr txBox="1"/>
          <p:nvPr/>
        </p:nvSpPr>
        <p:spPr>
          <a:xfrm>
            <a:off x="6445208" y="1779304"/>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ED1B1653-F59A-1C42-E75A-FCFB9D29D635}"/>
              </a:ext>
            </a:extLst>
          </p:cNvPr>
          <p:cNvGraphicFramePr>
            <a:graphicFrameLocks noGrp="1"/>
          </p:cNvGraphicFramePr>
          <p:nvPr/>
        </p:nvGraphicFramePr>
        <p:xfrm>
          <a:off x="5031560" y="22388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F0739774-0E99-D84E-A128-E8AB3C929968}"/>
              </a:ext>
            </a:extLst>
          </p:cNvPr>
          <p:cNvSpPr txBox="1"/>
          <p:nvPr/>
        </p:nvSpPr>
        <p:spPr>
          <a:xfrm>
            <a:off x="5187326" y="2909166"/>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EEBA60E5-8080-E1C6-D1B8-2F34D0573250}"/>
              </a:ext>
            </a:extLst>
          </p:cNvPr>
          <p:cNvSpPr txBox="1"/>
          <p:nvPr/>
        </p:nvSpPr>
        <p:spPr>
          <a:xfrm>
            <a:off x="4779547" y="2593226"/>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64B7C0C-466A-CC31-7E30-E273C0F0C7DC}"/>
              </a:ext>
            </a:extLst>
          </p:cNvPr>
          <p:cNvSpPr txBox="1"/>
          <p:nvPr/>
        </p:nvSpPr>
        <p:spPr>
          <a:xfrm>
            <a:off x="5548473" y="2614007"/>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A278ED7-859A-438C-80F9-B617CADF1AB4}"/>
              </a:ext>
            </a:extLst>
          </p:cNvPr>
          <p:cNvSpPr txBox="1"/>
          <p:nvPr/>
        </p:nvSpPr>
        <p:spPr>
          <a:xfrm>
            <a:off x="6355050" y="2616934"/>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955BD1B2-BC40-9901-156E-347788747A2E}"/>
              </a:ext>
            </a:extLst>
          </p:cNvPr>
          <p:cNvSpPr txBox="1"/>
          <p:nvPr/>
        </p:nvSpPr>
        <p:spPr>
          <a:xfrm>
            <a:off x="7377272" y="2614005"/>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9EFC6A-D461-688A-9738-83E7B385AD78}"/>
              </a:ext>
            </a:extLst>
          </p:cNvPr>
          <p:cNvSpPr txBox="1"/>
          <p:nvPr/>
        </p:nvSpPr>
        <p:spPr>
          <a:xfrm>
            <a:off x="8291671" y="2618762"/>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02AB6C54-1D06-9D4D-0C5E-2E540B70562F}"/>
              </a:ext>
            </a:extLst>
          </p:cNvPr>
          <p:cNvSpPr txBox="1"/>
          <p:nvPr/>
        </p:nvSpPr>
        <p:spPr>
          <a:xfrm>
            <a:off x="9100319" y="2604822"/>
            <a:ext cx="89705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5F9F15B1-03B3-13D7-EB39-E0FC6EAD1734}"/>
              </a:ext>
            </a:extLst>
          </p:cNvPr>
          <p:cNvSpPr txBox="1"/>
          <p:nvPr/>
        </p:nvSpPr>
        <p:spPr>
          <a:xfrm>
            <a:off x="5302852" y="260874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62187609-F60B-EC84-1BDD-125C2B81EF60}"/>
              </a:ext>
            </a:extLst>
          </p:cNvPr>
          <p:cNvSpPr txBox="1"/>
          <p:nvPr/>
        </p:nvSpPr>
        <p:spPr>
          <a:xfrm>
            <a:off x="6186079" y="2608744"/>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4542E7E6-27D6-573D-7EF1-5811BC461000}"/>
              </a:ext>
            </a:extLst>
          </p:cNvPr>
          <p:cNvSpPr txBox="1"/>
          <p:nvPr/>
        </p:nvSpPr>
        <p:spPr>
          <a:xfrm>
            <a:off x="7131652" y="2615587"/>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B289E53B-F1D8-EA5B-4382-D07BF7AC46BF}"/>
              </a:ext>
            </a:extLst>
          </p:cNvPr>
          <p:cNvSpPr txBox="1"/>
          <p:nvPr/>
        </p:nvSpPr>
        <p:spPr>
          <a:xfrm>
            <a:off x="8043601" y="260874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9ED466B-C7AB-49F1-EF94-60E6B9173776}"/>
              </a:ext>
            </a:extLst>
          </p:cNvPr>
          <p:cNvSpPr txBox="1"/>
          <p:nvPr/>
        </p:nvSpPr>
        <p:spPr>
          <a:xfrm>
            <a:off x="8970842" y="260874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6DA06F7C-AFBF-2655-22D4-D7DB090D6DE2}"/>
              </a:ext>
            </a:extLst>
          </p:cNvPr>
          <p:cNvPicPr>
            <a:picLocks noChangeAspect="1"/>
          </p:cNvPicPr>
          <p:nvPr/>
        </p:nvPicPr>
        <p:blipFill>
          <a:blip r:embed="rId4"/>
          <a:stretch>
            <a:fillRect/>
          </a:stretch>
        </p:blipFill>
        <p:spPr>
          <a:xfrm>
            <a:off x="5751782" y="2929128"/>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E55F7F6F-C46A-38FA-3C2F-FF327ABB54D9}"/>
              </a:ext>
            </a:extLst>
          </p:cNvPr>
          <p:cNvPicPr>
            <a:picLocks noChangeAspect="1"/>
          </p:cNvPicPr>
          <p:nvPr/>
        </p:nvPicPr>
        <p:blipFill>
          <a:blip r:embed="rId5"/>
          <a:stretch>
            <a:fillRect/>
          </a:stretch>
        </p:blipFill>
        <p:spPr>
          <a:xfrm>
            <a:off x="9387859" y="2953652"/>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72D9B138-92B2-4798-6785-391CD5801F20}"/>
              </a:ext>
            </a:extLst>
          </p:cNvPr>
          <p:cNvPicPr>
            <a:picLocks noChangeAspect="1"/>
          </p:cNvPicPr>
          <p:nvPr/>
        </p:nvPicPr>
        <p:blipFill>
          <a:blip r:embed="rId6"/>
          <a:stretch>
            <a:fillRect/>
          </a:stretch>
        </p:blipFill>
        <p:spPr>
          <a:xfrm>
            <a:off x="6665772" y="2914197"/>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108A7FF4-7328-385E-1699-CEEE2DD93C3A}"/>
              </a:ext>
            </a:extLst>
          </p:cNvPr>
          <p:cNvPicPr>
            <a:picLocks noChangeAspect="1"/>
          </p:cNvPicPr>
          <p:nvPr/>
        </p:nvPicPr>
        <p:blipFill>
          <a:blip r:embed="rId7"/>
          <a:stretch>
            <a:fillRect/>
          </a:stretch>
        </p:blipFill>
        <p:spPr>
          <a:xfrm>
            <a:off x="8488342" y="2925096"/>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CAC3F003-D7EA-21D6-14BA-4F334EF417FE}"/>
              </a:ext>
            </a:extLst>
          </p:cNvPr>
          <p:cNvPicPr>
            <a:picLocks noChangeAspect="1"/>
          </p:cNvPicPr>
          <p:nvPr/>
        </p:nvPicPr>
        <p:blipFill>
          <a:blip r:embed="rId8"/>
          <a:stretch>
            <a:fillRect/>
          </a:stretch>
        </p:blipFill>
        <p:spPr>
          <a:xfrm>
            <a:off x="4920079" y="2918735"/>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7563F873-585F-9E98-013A-AB6968A8BA59}"/>
              </a:ext>
            </a:extLst>
          </p:cNvPr>
          <p:cNvPicPr>
            <a:picLocks noChangeAspect="1"/>
          </p:cNvPicPr>
          <p:nvPr/>
        </p:nvPicPr>
        <p:blipFill>
          <a:blip r:embed="rId9"/>
          <a:stretch>
            <a:fillRect/>
          </a:stretch>
        </p:blipFill>
        <p:spPr>
          <a:xfrm>
            <a:off x="7582157" y="2923904"/>
            <a:ext cx="352059" cy="365600"/>
          </a:xfrm>
          <a:prstGeom prst="rect">
            <a:avLst/>
          </a:prstGeom>
        </p:spPr>
      </p:pic>
    </p:spTree>
    <p:extLst>
      <p:ext uri="{BB962C8B-B14F-4D97-AF65-F5344CB8AC3E}">
        <p14:creationId xmlns:p14="http://schemas.microsoft.com/office/powerpoint/2010/main" val="217451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91E7-5327-6E09-C09A-ED04D456BD8F}"/>
            </a:ext>
          </a:extLst>
        </p:cNvPr>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8E5B6D46-427D-BBED-6A90-021590498C7B}"/>
              </a:ext>
            </a:extLst>
          </p:cNvPr>
          <p:cNvPicPr>
            <a:picLocks noChangeAspect="1"/>
          </p:cNvPicPr>
          <p:nvPr/>
        </p:nvPicPr>
        <p:blipFill>
          <a:blip r:embed="rId2"/>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A038C20A-2F87-C53E-8AAF-CC672A842DC2}"/>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B8B75696-62E5-CF56-95D6-86984FE76D3E}"/>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graphicFrame>
        <p:nvGraphicFramePr>
          <p:cNvPr id="7" name="Table 16">
            <a:extLst>
              <a:ext uri="{FF2B5EF4-FFF2-40B4-BE49-F238E27FC236}">
                <a16:creationId xmlns:a16="http://schemas.microsoft.com/office/drawing/2014/main" id="{BCBB7BF2-729F-FCC2-702F-6F98E7743C1A}"/>
              </a:ext>
            </a:extLst>
          </p:cNvPr>
          <p:cNvGraphicFramePr>
            <a:graphicFrameLocks noGrp="1"/>
          </p:cNvGraphicFramePr>
          <p:nvPr/>
        </p:nvGraphicFramePr>
        <p:xfrm>
          <a:off x="2528973" y="946737"/>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9BEACF6E-0894-D766-42C1-1AB6EADC9758}"/>
              </a:ext>
            </a:extLst>
          </p:cNvPr>
          <p:cNvPicPr>
            <a:picLocks noChangeAspect="1"/>
          </p:cNvPicPr>
          <p:nvPr/>
        </p:nvPicPr>
        <p:blipFill>
          <a:blip r:embed="rId3"/>
          <a:stretch>
            <a:fillRect/>
          </a:stretch>
        </p:blipFill>
        <p:spPr>
          <a:xfrm>
            <a:off x="4958002" y="2629044"/>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ED722F1E-41DA-042C-A351-9515711AAFAB}"/>
              </a:ext>
            </a:extLst>
          </p:cNvPr>
          <p:cNvPicPr>
            <a:picLocks noChangeAspect="1"/>
          </p:cNvPicPr>
          <p:nvPr/>
        </p:nvPicPr>
        <p:blipFill>
          <a:blip r:embed="rId4"/>
          <a:stretch>
            <a:fillRect/>
          </a:stretch>
        </p:blipFill>
        <p:spPr>
          <a:xfrm>
            <a:off x="6187830" y="2633056"/>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1A998D7A-711D-2C82-6DF4-5A5A790B2FA8}"/>
              </a:ext>
            </a:extLst>
          </p:cNvPr>
          <p:cNvPicPr>
            <a:picLocks noChangeAspect="1"/>
          </p:cNvPicPr>
          <p:nvPr/>
        </p:nvPicPr>
        <p:blipFill>
          <a:blip r:embed="rId5"/>
          <a:stretch>
            <a:fillRect/>
          </a:stretch>
        </p:blipFill>
        <p:spPr>
          <a:xfrm>
            <a:off x="3724216" y="2469053"/>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F3D7F897-3E7B-8266-5B64-7F7CFC5D94E8}"/>
              </a:ext>
            </a:extLst>
          </p:cNvPr>
          <p:cNvPicPr>
            <a:picLocks noChangeAspect="1"/>
          </p:cNvPicPr>
          <p:nvPr/>
        </p:nvPicPr>
        <p:blipFill>
          <a:blip r:embed="rId6"/>
          <a:stretch>
            <a:fillRect/>
          </a:stretch>
        </p:blipFill>
        <p:spPr>
          <a:xfrm>
            <a:off x="2670974" y="2446936"/>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ADD1B0EB-2C82-44FF-666F-EB784EB7DB8C}"/>
              </a:ext>
            </a:extLst>
          </p:cNvPr>
          <p:cNvPicPr>
            <a:picLocks noChangeAspect="1"/>
          </p:cNvPicPr>
          <p:nvPr/>
        </p:nvPicPr>
        <p:blipFill>
          <a:blip r:embed="rId7"/>
          <a:stretch>
            <a:fillRect/>
          </a:stretch>
        </p:blipFill>
        <p:spPr>
          <a:xfrm>
            <a:off x="3746857" y="4063033"/>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1F27052C-8CD4-E5D6-77A2-F856DBDA6446}"/>
              </a:ext>
            </a:extLst>
          </p:cNvPr>
          <p:cNvPicPr>
            <a:picLocks noChangeAspect="1"/>
          </p:cNvPicPr>
          <p:nvPr/>
        </p:nvPicPr>
        <p:blipFill>
          <a:blip r:embed="rId8"/>
          <a:stretch>
            <a:fillRect/>
          </a:stretch>
        </p:blipFill>
        <p:spPr>
          <a:xfrm>
            <a:off x="5295133" y="2634773"/>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6075D1C0-0823-0931-6037-F56C9BC72AE7}"/>
              </a:ext>
            </a:extLst>
          </p:cNvPr>
          <p:cNvPicPr>
            <a:picLocks noChangeAspect="1"/>
          </p:cNvPicPr>
          <p:nvPr/>
        </p:nvPicPr>
        <p:blipFill>
          <a:blip r:embed="rId9"/>
          <a:stretch>
            <a:fillRect/>
          </a:stretch>
        </p:blipFill>
        <p:spPr>
          <a:xfrm>
            <a:off x="4149326" y="2796425"/>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69C47041-1CD8-619C-27AD-D16D013D8E86}"/>
              </a:ext>
            </a:extLst>
          </p:cNvPr>
          <p:cNvPicPr>
            <a:picLocks noChangeAspect="1"/>
          </p:cNvPicPr>
          <p:nvPr/>
        </p:nvPicPr>
        <p:blipFill>
          <a:blip r:embed="rId10"/>
          <a:stretch>
            <a:fillRect/>
          </a:stretch>
        </p:blipFill>
        <p:spPr>
          <a:xfrm>
            <a:off x="3783259" y="1202368"/>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4BB2ECB2-D8A1-C2BB-C782-C2ADE431F8AE}"/>
              </a:ext>
            </a:extLst>
          </p:cNvPr>
          <p:cNvPicPr>
            <a:picLocks noChangeAspect="1"/>
          </p:cNvPicPr>
          <p:nvPr/>
        </p:nvPicPr>
        <p:blipFill>
          <a:blip r:embed="rId11"/>
          <a:stretch>
            <a:fillRect/>
          </a:stretch>
        </p:blipFill>
        <p:spPr>
          <a:xfrm>
            <a:off x="2555584" y="3659283"/>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9850CD9C-1B82-64F2-7F9D-F78838DDD3AC}"/>
              </a:ext>
            </a:extLst>
          </p:cNvPr>
          <p:cNvPicPr>
            <a:picLocks noChangeAspect="1"/>
          </p:cNvPicPr>
          <p:nvPr/>
        </p:nvPicPr>
        <p:blipFill>
          <a:blip r:embed="rId12"/>
          <a:stretch>
            <a:fillRect/>
          </a:stretch>
        </p:blipFill>
        <p:spPr>
          <a:xfrm>
            <a:off x="4900624" y="1270669"/>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79BE5887-AE23-7AEB-430A-B2EBED9AAD75}"/>
              </a:ext>
            </a:extLst>
          </p:cNvPr>
          <p:cNvPicPr>
            <a:picLocks noChangeAspect="1"/>
          </p:cNvPicPr>
          <p:nvPr/>
        </p:nvPicPr>
        <p:blipFill>
          <a:blip r:embed="rId13"/>
          <a:stretch>
            <a:fillRect/>
          </a:stretch>
        </p:blipFill>
        <p:spPr>
          <a:xfrm>
            <a:off x="6216010" y="5482939"/>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690BE083-8A9B-A77C-492B-9CC4DDB7582A}"/>
              </a:ext>
            </a:extLst>
          </p:cNvPr>
          <p:cNvPicPr>
            <a:picLocks noChangeAspect="1"/>
          </p:cNvPicPr>
          <p:nvPr/>
        </p:nvPicPr>
        <p:blipFill>
          <a:blip r:embed="rId14"/>
          <a:stretch>
            <a:fillRect/>
          </a:stretch>
        </p:blipFill>
        <p:spPr>
          <a:xfrm>
            <a:off x="2636308" y="1241931"/>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7CD512E4-F88C-BAAC-A190-C43AAFC97E31}"/>
              </a:ext>
            </a:extLst>
          </p:cNvPr>
          <p:cNvPicPr>
            <a:picLocks noChangeAspect="1"/>
          </p:cNvPicPr>
          <p:nvPr/>
        </p:nvPicPr>
        <p:blipFill>
          <a:blip r:embed="rId11"/>
          <a:stretch>
            <a:fillRect/>
          </a:stretch>
        </p:blipFill>
        <p:spPr>
          <a:xfrm>
            <a:off x="2555583" y="4126872"/>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A8411C93-6166-8BD1-F645-2BDA6A3643DC}"/>
              </a:ext>
            </a:extLst>
          </p:cNvPr>
          <p:cNvPicPr>
            <a:picLocks noChangeAspect="1"/>
          </p:cNvPicPr>
          <p:nvPr/>
        </p:nvPicPr>
        <p:blipFill>
          <a:blip r:embed="rId11"/>
          <a:stretch>
            <a:fillRect/>
          </a:stretch>
        </p:blipFill>
        <p:spPr>
          <a:xfrm rot="21300000">
            <a:off x="2556982" y="3855181"/>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A6DF5D29-25DC-F361-842F-1BEC94740B03}"/>
              </a:ext>
            </a:extLst>
          </p:cNvPr>
          <p:cNvPicPr>
            <a:picLocks noChangeAspect="1"/>
          </p:cNvPicPr>
          <p:nvPr/>
        </p:nvPicPr>
        <p:blipFill>
          <a:blip r:embed="rId7"/>
          <a:stretch>
            <a:fillRect/>
          </a:stretch>
        </p:blipFill>
        <p:spPr>
          <a:xfrm>
            <a:off x="4264111" y="3779254"/>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782D1B6A-D99B-C3BD-E674-4F8F256F5FF6}"/>
              </a:ext>
            </a:extLst>
          </p:cNvPr>
          <p:cNvPicPr>
            <a:picLocks noChangeAspect="1"/>
          </p:cNvPicPr>
          <p:nvPr/>
        </p:nvPicPr>
        <p:blipFill>
          <a:blip r:embed="rId15"/>
          <a:stretch>
            <a:fillRect/>
          </a:stretch>
        </p:blipFill>
        <p:spPr>
          <a:xfrm>
            <a:off x="6288648" y="1229447"/>
            <a:ext cx="771324" cy="771285"/>
          </a:xfrm>
          <a:prstGeom prst="rect">
            <a:avLst/>
          </a:prstGeom>
        </p:spPr>
      </p:pic>
      <p:cxnSp>
        <p:nvCxnSpPr>
          <p:cNvPr id="100" name="Straight Arrow Connector 99">
            <a:extLst>
              <a:ext uri="{FF2B5EF4-FFF2-40B4-BE49-F238E27FC236}">
                <a16:creationId xmlns:a16="http://schemas.microsoft.com/office/drawing/2014/main" id="{0017AE96-8164-2366-3825-6C614C5F829B}"/>
              </a:ext>
            </a:extLst>
          </p:cNvPr>
          <p:cNvCxnSpPr/>
          <p:nvPr/>
        </p:nvCxnSpPr>
        <p:spPr>
          <a:xfrm>
            <a:off x="6288132" y="1796819"/>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C6EDD2D-488F-DD50-1181-54FF1331520E}"/>
              </a:ext>
            </a:extLst>
          </p:cNvPr>
          <p:cNvCxnSpPr>
            <a:cxnSpLocks/>
          </p:cNvCxnSpPr>
          <p:nvPr/>
        </p:nvCxnSpPr>
        <p:spPr>
          <a:xfrm flipH="1">
            <a:off x="6262019" y="1783766"/>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D1F5BEDD-CF9C-D902-41B8-FCADAB31811F}"/>
              </a:ext>
            </a:extLst>
          </p:cNvPr>
          <p:cNvPicPr>
            <a:picLocks noChangeAspect="1"/>
          </p:cNvPicPr>
          <p:nvPr/>
        </p:nvPicPr>
        <p:blipFill>
          <a:blip r:embed="rId16"/>
          <a:stretch>
            <a:fillRect/>
          </a:stretch>
        </p:blipFill>
        <p:spPr>
          <a:xfrm>
            <a:off x="3123384" y="1682030"/>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9926E1B5-3A1A-892C-1B4C-C906A7C6A309}"/>
              </a:ext>
            </a:extLst>
          </p:cNvPr>
          <p:cNvPicPr>
            <a:picLocks noChangeAspect="1"/>
          </p:cNvPicPr>
          <p:nvPr/>
        </p:nvPicPr>
        <p:blipFill>
          <a:blip r:embed="rId17"/>
          <a:stretch>
            <a:fillRect/>
          </a:stretch>
        </p:blipFill>
        <p:spPr>
          <a:xfrm>
            <a:off x="6043637" y="3762951"/>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E22879C8-77EB-2C8C-81E4-0A1A8FFB253E}"/>
              </a:ext>
            </a:extLst>
          </p:cNvPr>
          <p:cNvPicPr>
            <a:picLocks noChangeAspect="1"/>
          </p:cNvPicPr>
          <p:nvPr/>
        </p:nvPicPr>
        <p:blipFill>
          <a:blip r:embed="rId18"/>
          <a:stretch>
            <a:fillRect/>
          </a:stretch>
        </p:blipFill>
        <p:spPr>
          <a:xfrm>
            <a:off x="3715121" y="6544984"/>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81EF1986-A4EB-DAEE-03B2-77D8A1ACEAE5}"/>
              </a:ext>
            </a:extLst>
          </p:cNvPr>
          <p:cNvPicPr>
            <a:picLocks noChangeAspect="1"/>
          </p:cNvPicPr>
          <p:nvPr/>
        </p:nvPicPr>
        <p:blipFill>
          <a:blip r:embed="rId18"/>
          <a:stretch>
            <a:fillRect/>
          </a:stretch>
        </p:blipFill>
        <p:spPr>
          <a:xfrm>
            <a:off x="2588554" y="6533520"/>
            <a:ext cx="1111206" cy="1072289"/>
          </a:xfrm>
          <a:prstGeom prst="rect">
            <a:avLst/>
          </a:prstGeom>
        </p:spPr>
      </p:pic>
      <p:sp>
        <p:nvSpPr>
          <p:cNvPr id="112" name="Rectangle 111">
            <a:extLst>
              <a:ext uri="{FF2B5EF4-FFF2-40B4-BE49-F238E27FC236}">
                <a16:creationId xmlns:a16="http://schemas.microsoft.com/office/drawing/2014/main" id="{39DE2A9C-EE26-8CE9-DEF3-7D06F31FFCBB}"/>
              </a:ext>
            </a:extLst>
          </p:cNvPr>
          <p:cNvSpPr/>
          <p:nvPr/>
        </p:nvSpPr>
        <p:spPr>
          <a:xfrm>
            <a:off x="3013863" y="6909450"/>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148D2896-B975-C0C6-C286-C6DD0AB84C20}"/>
              </a:ext>
            </a:extLst>
          </p:cNvPr>
          <p:cNvCxnSpPr>
            <a:cxnSpLocks/>
          </p:cNvCxnSpPr>
          <p:nvPr/>
        </p:nvCxnSpPr>
        <p:spPr>
          <a:xfrm>
            <a:off x="3791801" y="6891345"/>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8830B6B1-D143-87AC-A554-6E03CE14D165}"/>
              </a:ext>
            </a:extLst>
          </p:cNvPr>
          <p:cNvCxnSpPr>
            <a:cxnSpLocks/>
          </p:cNvCxnSpPr>
          <p:nvPr/>
        </p:nvCxnSpPr>
        <p:spPr>
          <a:xfrm>
            <a:off x="266088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41907BC4-E75E-B1CC-5F6B-DB4F814007D1}"/>
              </a:ext>
            </a:extLst>
          </p:cNvPr>
          <p:cNvCxnSpPr>
            <a:cxnSpLocks/>
          </p:cNvCxnSpPr>
          <p:nvPr/>
        </p:nvCxnSpPr>
        <p:spPr>
          <a:xfrm>
            <a:off x="335707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9E0058EC-A199-5CF4-F03C-46A11B7FF8DE}"/>
              </a:ext>
            </a:extLst>
          </p:cNvPr>
          <p:cNvPicPr>
            <a:picLocks noChangeAspect="1"/>
          </p:cNvPicPr>
          <p:nvPr/>
        </p:nvPicPr>
        <p:blipFill>
          <a:blip r:embed="rId19"/>
          <a:stretch>
            <a:fillRect/>
          </a:stretch>
        </p:blipFill>
        <p:spPr>
          <a:xfrm>
            <a:off x="5061134" y="5179529"/>
            <a:ext cx="794411" cy="815197"/>
          </a:xfrm>
          <a:prstGeom prst="rect">
            <a:avLst/>
          </a:prstGeom>
        </p:spPr>
      </p:pic>
      <p:sp>
        <p:nvSpPr>
          <p:cNvPr id="122" name="TextBox 121">
            <a:extLst>
              <a:ext uri="{FF2B5EF4-FFF2-40B4-BE49-F238E27FC236}">
                <a16:creationId xmlns:a16="http://schemas.microsoft.com/office/drawing/2014/main" id="{7FAD3FC2-42D5-37B4-83D9-EFF7C8E55AC4}"/>
              </a:ext>
            </a:extLst>
          </p:cNvPr>
          <p:cNvSpPr txBox="1"/>
          <p:nvPr/>
        </p:nvSpPr>
        <p:spPr>
          <a:xfrm>
            <a:off x="5383033" y="66831"/>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EBDA8E7B-0268-8AC3-0107-20D466DA1DB0}"/>
              </a:ext>
            </a:extLst>
          </p:cNvPr>
          <p:cNvPicPr>
            <a:picLocks noChangeAspect="1"/>
          </p:cNvPicPr>
          <p:nvPr/>
        </p:nvPicPr>
        <p:blipFill>
          <a:blip r:embed="rId20"/>
          <a:stretch>
            <a:fillRect/>
          </a:stretch>
        </p:blipFill>
        <p:spPr>
          <a:xfrm>
            <a:off x="2666240" y="5214002"/>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4D336017-6533-5B0C-1BBA-88F4C89A93C8}"/>
              </a:ext>
            </a:extLst>
          </p:cNvPr>
          <p:cNvPicPr>
            <a:picLocks noChangeAspect="1"/>
          </p:cNvPicPr>
          <p:nvPr/>
        </p:nvPicPr>
        <p:blipFill>
          <a:blip r:embed="rId21"/>
          <a:stretch>
            <a:fillRect/>
          </a:stretch>
        </p:blipFill>
        <p:spPr>
          <a:xfrm>
            <a:off x="4959079" y="3832301"/>
            <a:ext cx="984192" cy="994707"/>
          </a:xfrm>
          <a:prstGeom prst="rect">
            <a:avLst/>
          </a:prstGeom>
        </p:spPr>
      </p:pic>
      <p:pic>
        <p:nvPicPr>
          <p:cNvPr id="130" name="Picture 37" descr="A black background with a black square&#10;&#10;Description automatically generated">
            <a:extLst>
              <a:ext uri="{FF2B5EF4-FFF2-40B4-BE49-F238E27FC236}">
                <a16:creationId xmlns:a16="http://schemas.microsoft.com/office/drawing/2014/main" id="{18794E1F-D1C1-CF19-8D77-B11FAEA930B4}"/>
              </a:ext>
            </a:extLst>
          </p:cNvPr>
          <p:cNvPicPr>
            <a:picLocks noChangeAspect="1"/>
          </p:cNvPicPr>
          <p:nvPr/>
        </p:nvPicPr>
        <p:blipFill>
          <a:blip r:embed="rId22"/>
          <a:stretch>
            <a:fillRect/>
          </a:stretch>
        </p:blipFill>
        <p:spPr>
          <a:xfrm>
            <a:off x="3880073" y="5251407"/>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666C4943-6960-54E5-C43B-EC63A303234B}"/>
              </a:ext>
            </a:extLst>
          </p:cNvPr>
          <p:cNvPicPr>
            <a:picLocks noChangeAspect="1"/>
          </p:cNvPicPr>
          <p:nvPr/>
        </p:nvPicPr>
        <p:blipFill>
          <a:blip r:embed="rId23"/>
          <a:stretch>
            <a:fillRect/>
          </a:stretch>
        </p:blipFill>
        <p:spPr>
          <a:xfrm>
            <a:off x="5457619" y="6662721"/>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1DE010DA-5EF9-967B-268A-CF321494BBF7}"/>
              </a:ext>
            </a:extLst>
          </p:cNvPr>
          <p:cNvPicPr>
            <a:picLocks noChangeAspect="1"/>
          </p:cNvPicPr>
          <p:nvPr/>
        </p:nvPicPr>
        <p:blipFill>
          <a:blip r:embed="rId23"/>
          <a:stretch>
            <a:fillRect/>
          </a:stretch>
        </p:blipFill>
        <p:spPr>
          <a:xfrm>
            <a:off x="5021201" y="6662721"/>
            <a:ext cx="426365" cy="461691"/>
          </a:xfrm>
          <a:prstGeom prst="rect">
            <a:avLst/>
          </a:prstGeom>
        </p:spPr>
      </p:pic>
    </p:spTree>
    <p:extLst>
      <p:ext uri="{BB962C8B-B14F-4D97-AF65-F5344CB8AC3E}">
        <p14:creationId xmlns:p14="http://schemas.microsoft.com/office/powerpoint/2010/main" val="3791533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SN Template">
  <a:themeElements>
    <a:clrScheme name="CRSN Colours">
      <a:dk1>
        <a:sysClr val="windowText" lastClr="000000"/>
      </a:dk1>
      <a:lt1>
        <a:sysClr val="window" lastClr="FFFFFF"/>
      </a:lt1>
      <a:dk2>
        <a:srgbClr val="44546A"/>
      </a:dk2>
      <a:lt2>
        <a:srgbClr val="E7E6E6"/>
      </a:lt2>
      <a:accent1>
        <a:srgbClr val="A72037"/>
      </a:accent1>
      <a:accent2>
        <a:srgbClr val="7E1829"/>
      </a:accent2>
      <a:accent3>
        <a:srgbClr val="A5A5A5"/>
      </a:accent3>
      <a:accent4>
        <a:srgbClr val="262626"/>
      </a:accent4>
      <a:accent5>
        <a:srgbClr val="A72037"/>
      </a:accent5>
      <a:accent6>
        <a:srgbClr val="D8344F"/>
      </a:accent6>
      <a:hlink>
        <a:srgbClr val="0563C1"/>
      </a:hlink>
      <a:folHlink>
        <a:srgbClr val="954F72"/>
      </a:folHlink>
    </a:clrScheme>
    <a:fontScheme name="CRSN Fonts">
      <a:majorFont>
        <a:latin typeface="Raleway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B59C7-B0A0-4C36-92A7-E4A3317290DC}">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2.xml><?xml version="1.0" encoding="utf-8"?>
<ds:datastoreItem xmlns:ds="http://schemas.openxmlformats.org/officeDocument/2006/customXml" ds:itemID="{4EC42A89-935B-4EA2-9BEF-40ED3BFE00CF}">
  <ds:schemaRefs>
    <ds:schemaRef ds:uri="http://schemas.microsoft.com/sharepoint/v3/contenttype/forms"/>
  </ds:schemaRefs>
</ds:datastoreItem>
</file>

<file path=customXml/itemProps3.xml><?xml version="1.0" encoding="utf-8"?>
<ds:datastoreItem xmlns:ds="http://schemas.openxmlformats.org/officeDocument/2006/customXml" ds:itemID="{6D218302-FF4B-46DC-9088-47988ABE0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565</Words>
  <Application>Microsoft Office PowerPoint</Application>
  <PresentationFormat>Custom</PresentationFormat>
  <Paragraphs>460</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Century Gothic</vt:lpstr>
      <vt:lpstr>Copperplate Gothic Light</vt:lpstr>
      <vt:lpstr>Open Sans</vt:lpstr>
      <vt:lpstr>Open Sans Semibold</vt:lpstr>
      <vt:lpstr>Office Theme</vt:lpstr>
      <vt:lpstr>CRSN Template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Dunn</dc:creator>
  <cp:lastModifiedBy>Laura Dunn</cp:lastModifiedBy>
  <cp:revision>48</cp:revision>
  <dcterms:created xsi:type="dcterms:W3CDTF">2023-02-10T20:27:58Z</dcterms:created>
  <dcterms:modified xsi:type="dcterms:W3CDTF">2024-12-02T19:57:16Z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