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sldIdLst>
    <p:sldId id="321" r:id="rId2"/>
    <p:sldId id="318" r:id="rId3"/>
    <p:sldId id="320" r:id="rId4"/>
  </p:sldIdLst>
  <p:sldSz cx="7772400" cy="100584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F9F451B2-DE3A-FDDF-26EA-D8118B6AD02F}" name="aober104@uottawa.ca" initials="ao" userId="S::urn:spo:guest#aober104@uottawa.ca::"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1FE6380D-9A66-6018-6307-1E27F185C7D8}" v="99" dt="2024-02-14T16:56:33.107"/>
    <p1510:client id="{73270991-8305-65F4-0FCF-E2B88FB580FC}" v="3" dt="2024-02-16T15:00:03.256"/>
    <p1510:client id="{A6FD2F0A-0016-66C3-CE9E-91AA7C710595}" v="13" dt="2024-02-16T15:24:56.75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9" d="100"/>
          <a:sy n="59" d="100"/>
        </p:scale>
        <p:origin x="2052" y="8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viewProps" Target="viewProps.xml"/><Relationship Id="rId11" Type="http://schemas.microsoft.com/office/2018/10/relationships/authors" Target="authors.xml"/><Relationship Id="rId5" Type="http://schemas.openxmlformats.org/officeDocument/2006/relationships/presProps" Target="presProps.xml"/><Relationship Id="rId10" Type="http://schemas.microsoft.com/office/2015/10/relationships/revisionInfo" Target="revisionInfo.xml"/><Relationship Id="rId4" Type="http://schemas.openxmlformats.org/officeDocument/2006/relationships/slide" Target="slides/slide3.xml"/><Relationship Id="rId9"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Laura Dunn" userId="S::laudunn@toh.ca::a1b48991-b855-4e9d-9b46-097d553f086f" providerId="AD" clId="Web-{73270991-8305-65F4-0FCF-E2B88FB580FC}"/>
    <pc:docChg chg="modSld">
      <pc:chgData name="Laura Dunn" userId="S::laudunn@toh.ca::a1b48991-b855-4e9d-9b46-097d553f086f" providerId="AD" clId="Web-{73270991-8305-65F4-0FCF-E2B88FB580FC}" dt="2024-02-16T15:00:02.381" v="0" actId="20577"/>
      <pc:docMkLst>
        <pc:docMk/>
      </pc:docMkLst>
      <pc:sldChg chg="modSp">
        <pc:chgData name="Laura Dunn" userId="S::laudunn@toh.ca::a1b48991-b855-4e9d-9b46-097d553f086f" providerId="AD" clId="Web-{73270991-8305-65F4-0FCF-E2B88FB580FC}" dt="2024-02-16T15:00:02.381" v="0" actId="20577"/>
        <pc:sldMkLst>
          <pc:docMk/>
          <pc:sldMk cId="2435085961" sldId="321"/>
        </pc:sldMkLst>
        <pc:spChg chg="mod">
          <ac:chgData name="Laura Dunn" userId="S::laudunn@toh.ca::a1b48991-b855-4e9d-9b46-097d553f086f" providerId="AD" clId="Web-{73270991-8305-65F4-0FCF-E2B88FB580FC}" dt="2024-02-16T15:00:02.381" v="0" actId="20577"/>
          <ac:spMkLst>
            <pc:docMk/>
            <pc:sldMk cId="2435085961" sldId="321"/>
            <ac:spMk id="6" creationId="{4F06E06C-522B-2BE6-D5D6-DBC4D9EC3BB9}"/>
          </ac:spMkLst>
        </pc:spChg>
      </pc:sldChg>
    </pc:docChg>
  </pc:docChgLst>
  <pc:docChgLst>
    <pc:chgData name="Laura Dunn" userId="S::laudunn@toh.ca::a1b48991-b855-4e9d-9b46-097d553f086f" providerId="AD" clId="Web-{1FE6380D-9A66-6018-6307-1E27F185C7D8}"/>
    <pc:docChg chg="addSld modSld sldOrd">
      <pc:chgData name="Laura Dunn" userId="S::laudunn@toh.ca::a1b48991-b855-4e9d-9b46-097d553f086f" providerId="AD" clId="Web-{1FE6380D-9A66-6018-6307-1E27F185C7D8}" dt="2024-02-14T16:56:33.092" v="69" actId="1076"/>
      <pc:docMkLst>
        <pc:docMk/>
      </pc:docMkLst>
      <pc:sldChg chg="addSp delSp modSp new ord">
        <pc:chgData name="Laura Dunn" userId="S::laudunn@toh.ca::a1b48991-b855-4e9d-9b46-097d553f086f" providerId="AD" clId="Web-{1FE6380D-9A66-6018-6307-1E27F185C7D8}" dt="2024-02-14T16:56:33.092" v="69" actId="1076"/>
        <pc:sldMkLst>
          <pc:docMk/>
          <pc:sldMk cId="2435085961" sldId="321"/>
        </pc:sldMkLst>
        <pc:spChg chg="del">
          <ac:chgData name="Laura Dunn" userId="S::laudunn@toh.ca::a1b48991-b855-4e9d-9b46-097d553f086f" providerId="AD" clId="Web-{1FE6380D-9A66-6018-6307-1E27F185C7D8}" dt="2024-02-14T16:41:14.938" v="3"/>
          <ac:spMkLst>
            <pc:docMk/>
            <pc:sldMk cId="2435085961" sldId="321"/>
            <ac:spMk id="2" creationId="{C329F508-BC6F-0799-CEF4-EE43A35936CB}"/>
          </ac:spMkLst>
        </pc:spChg>
        <pc:spChg chg="del">
          <ac:chgData name="Laura Dunn" userId="S::laudunn@toh.ca::a1b48991-b855-4e9d-9b46-097d553f086f" providerId="AD" clId="Web-{1FE6380D-9A66-6018-6307-1E27F185C7D8}" dt="2024-02-14T16:41:11.688" v="2"/>
          <ac:spMkLst>
            <pc:docMk/>
            <pc:sldMk cId="2435085961" sldId="321"/>
            <ac:spMk id="3" creationId="{A22A87BD-A771-0F1D-BA64-5458C77FEB55}"/>
          </ac:spMkLst>
        </pc:spChg>
        <pc:spChg chg="add mod">
          <ac:chgData name="Laura Dunn" userId="S::laudunn@toh.ca::a1b48991-b855-4e9d-9b46-097d553f086f" providerId="AD" clId="Web-{1FE6380D-9A66-6018-6307-1E27F185C7D8}" dt="2024-02-14T16:56:33.092" v="69" actId="1076"/>
          <ac:spMkLst>
            <pc:docMk/>
            <pc:sldMk cId="2435085961" sldId="321"/>
            <ac:spMk id="5" creationId="{6FDAA7F6-9E1D-919D-1513-2469305D98D9}"/>
          </ac:spMkLst>
        </pc:spChg>
        <pc:spChg chg="add mod">
          <ac:chgData name="Laura Dunn" userId="S::laudunn@toh.ca::a1b48991-b855-4e9d-9b46-097d553f086f" providerId="AD" clId="Web-{1FE6380D-9A66-6018-6307-1E27F185C7D8}" dt="2024-02-14T16:56:13.435" v="68" actId="1076"/>
          <ac:spMkLst>
            <pc:docMk/>
            <pc:sldMk cId="2435085961" sldId="321"/>
            <ac:spMk id="6" creationId="{4F06E06C-522B-2BE6-D5D6-DBC4D9EC3BB9}"/>
          </ac:spMkLst>
        </pc:spChg>
        <pc:picChg chg="add mod ord">
          <ac:chgData name="Laura Dunn" userId="S::laudunn@toh.ca::a1b48991-b855-4e9d-9b46-097d553f086f" providerId="AD" clId="Web-{1FE6380D-9A66-6018-6307-1E27F185C7D8}" dt="2024-02-14T16:41:27.172" v="8" actId="14100"/>
          <ac:picMkLst>
            <pc:docMk/>
            <pc:sldMk cId="2435085961" sldId="321"/>
            <ac:picMk id="4" creationId="{20CE2CCC-2D57-00FC-A80D-067AC91821B2}"/>
          </ac:picMkLst>
        </pc:picChg>
      </pc:sldChg>
    </pc:docChg>
  </pc:docChgLst>
  <pc:docChgLst>
    <pc:chgData name="Laura Dunn" userId="S::laudunn@toh.ca::a1b48991-b855-4e9d-9b46-097d553f086f" providerId="AD" clId="Web-{A6FD2F0A-0016-66C3-CE9E-91AA7C710595}"/>
    <pc:docChg chg="modSld">
      <pc:chgData name="Laura Dunn" userId="S::laudunn@toh.ca::a1b48991-b855-4e9d-9b46-097d553f086f" providerId="AD" clId="Web-{A6FD2F0A-0016-66C3-CE9E-91AA7C710595}" dt="2024-02-16T15:24:55.864" v="8" actId="20577"/>
      <pc:docMkLst>
        <pc:docMk/>
      </pc:docMkLst>
      <pc:sldChg chg="modSp">
        <pc:chgData name="Laura Dunn" userId="S::laudunn@toh.ca::a1b48991-b855-4e9d-9b46-097d553f086f" providerId="AD" clId="Web-{A6FD2F0A-0016-66C3-CE9E-91AA7C710595}" dt="2024-02-16T15:24:55.864" v="8" actId="20577"/>
        <pc:sldMkLst>
          <pc:docMk/>
          <pc:sldMk cId="2435085961" sldId="321"/>
        </pc:sldMkLst>
        <pc:spChg chg="mod">
          <ac:chgData name="Laura Dunn" userId="S::laudunn@toh.ca::a1b48991-b855-4e9d-9b46-097d553f086f" providerId="AD" clId="Web-{A6FD2F0A-0016-66C3-CE9E-91AA7C710595}" dt="2024-02-16T15:24:55.864" v="8" actId="20577"/>
          <ac:spMkLst>
            <pc:docMk/>
            <pc:sldMk cId="2435085961" sldId="321"/>
            <ac:spMk id="5" creationId="{6FDAA7F6-9E1D-919D-1513-2469305D98D9}"/>
          </ac:spMkLst>
        </pc:spChg>
      </pc:sldChg>
    </pc:docChg>
  </pc:docChgLst>
</pc:chgInfo>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582930" y="1646133"/>
            <a:ext cx="6606540" cy="3501813"/>
          </a:xfrm>
        </p:spPr>
        <p:txBody>
          <a:bodyPr anchor="b"/>
          <a:lstStyle>
            <a:lvl1pPr algn="ctr">
              <a:defRPr sz="4636"/>
            </a:lvl1pPr>
          </a:lstStyle>
          <a:p>
            <a:r>
              <a:rPr lang="en-US"/>
              <a:t>Click to edit Master title style</a:t>
            </a:r>
          </a:p>
        </p:txBody>
      </p:sp>
      <p:sp>
        <p:nvSpPr>
          <p:cNvPr id="3" name="Subtitle 2"/>
          <p:cNvSpPr>
            <a:spLocks noGrp="1"/>
          </p:cNvSpPr>
          <p:nvPr>
            <p:ph type="subTitle" idx="1"/>
          </p:nvPr>
        </p:nvSpPr>
        <p:spPr>
          <a:xfrm>
            <a:off x="971550" y="5282989"/>
            <a:ext cx="5829300" cy="2428451"/>
          </a:xfrm>
        </p:spPr>
        <p:txBody>
          <a:bodyPr/>
          <a:lstStyle>
            <a:lvl1pPr marL="0" indent="0" algn="ctr">
              <a:buNone/>
              <a:defRPr sz="1854"/>
            </a:lvl1pPr>
            <a:lvl2pPr marL="353278" indent="0" algn="ctr">
              <a:buNone/>
              <a:defRPr sz="1545"/>
            </a:lvl2pPr>
            <a:lvl3pPr marL="706557" indent="0" algn="ctr">
              <a:buNone/>
              <a:defRPr sz="1391"/>
            </a:lvl3pPr>
            <a:lvl4pPr marL="1059835" indent="0" algn="ctr">
              <a:buNone/>
              <a:defRPr sz="1236"/>
            </a:lvl4pPr>
            <a:lvl5pPr marL="1413114" indent="0" algn="ctr">
              <a:buNone/>
              <a:defRPr sz="1236"/>
            </a:lvl5pPr>
            <a:lvl6pPr marL="1766392" indent="0" algn="ctr">
              <a:buNone/>
              <a:defRPr sz="1236"/>
            </a:lvl6pPr>
            <a:lvl7pPr marL="2119671" indent="0" algn="ctr">
              <a:buNone/>
              <a:defRPr sz="1236"/>
            </a:lvl7pPr>
            <a:lvl8pPr marL="2472949" indent="0" algn="ctr">
              <a:buNone/>
              <a:defRPr sz="1236"/>
            </a:lvl8pPr>
            <a:lvl9pPr marL="2826228" indent="0" algn="ctr">
              <a:buNone/>
              <a:defRPr sz="1236"/>
            </a:lvl9pPr>
          </a:lstStyle>
          <a:p>
            <a:r>
              <a:rPr lang="en-US"/>
              <a:t>Click to edit Master subtitle style</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932660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65108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562124" y="535517"/>
            <a:ext cx="1675924" cy="8524029"/>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534353" y="535517"/>
            <a:ext cx="4930616" cy="8524029"/>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2522772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35592878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30305" y="2507618"/>
            <a:ext cx="6703695" cy="4184014"/>
          </a:xfrm>
        </p:spPr>
        <p:txBody>
          <a:bodyPr anchor="b"/>
          <a:lstStyle>
            <a:lvl1pPr>
              <a:defRPr sz="4636"/>
            </a:lvl1pPr>
          </a:lstStyle>
          <a:p>
            <a:r>
              <a:rPr lang="en-US"/>
              <a:t>Click to edit Master title style</a:t>
            </a:r>
          </a:p>
        </p:txBody>
      </p:sp>
      <p:sp>
        <p:nvSpPr>
          <p:cNvPr id="3" name="Text Placeholder 2"/>
          <p:cNvSpPr>
            <a:spLocks noGrp="1"/>
          </p:cNvSpPr>
          <p:nvPr>
            <p:ph type="body" idx="1"/>
          </p:nvPr>
        </p:nvSpPr>
        <p:spPr>
          <a:xfrm>
            <a:off x="530305" y="6731215"/>
            <a:ext cx="6703695" cy="2200274"/>
          </a:xfrm>
        </p:spPr>
        <p:txBody>
          <a:bodyPr/>
          <a:lstStyle>
            <a:lvl1pPr marL="0" indent="0">
              <a:buNone/>
              <a:defRPr sz="1854">
                <a:solidFill>
                  <a:schemeClr val="tx1"/>
                </a:solidFill>
              </a:defRPr>
            </a:lvl1pPr>
            <a:lvl2pPr marL="353278" indent="0">
              <a:buNone/>
              <a:defRPr sz="1545">
                <a:solidFill>
                  <a:schemeClr val="tx1">
                    <a:tint val="75000"/>
                  </a:schemeClr>
                </a:solidFill>
              </a:defRPr>
            </a:lvl2pPr>
            <a:lvl3pPr marL="706557" indent="0">
              <a:buNone/>
              <a:defRPr sz="1391">
                <a:solidFill>
                  <a:schemeClr val="tx1">
                    <a:tint val="75000"/>
                  </a:schemeClr>
                </a:solidFill>
              </a:defRPr>
            </a:lvl3pPr>
            <a:lvl4pPr marL="1059835" indent="0">
              <a:buNone/>
              <a:defRPr sz="1236">
                <a:solidFill>
                  <a:schemeClr val="tx1">
                    <a:tint val="75000"/>
                  </a:schemeClr>
                </a:solidFill>
              </a:defRPr>
            </a:lvl4pPr>
            <a:lvl5pPr marL="1413114" indent="0">
              <a:buNone/>
              <a:defRPr sz="1236">
                <a:solidFill>
                  <a:schemeClr val="tx1">
                    <a:tint val="75000"/>
                  </a:schemeClr>
                </a:solidFill>
              </a:defRPr>
            </a:lvl5pPr>
            <a:lvl6pPr marL="1766392" indent="0">
              <a:buNone/>
              <a:defRPr sz="1236">
                <a:solidFill>
                  <a:schemeClr val="tx1">
                    <a:tint val="75000"/>
                  </a:schemeClr>
                </a:solidFill>
              </a:defRPr>
            </a:lvl6pPr>
            <a:lvl7pPr marL="2119671" indent="0">
              <a:buNone/>
              <a:defRPr sz="1236">
                <a:solidFill>
                  <a:schemeClr val="tx1">
                    <a:tint val="75000"/>
                  </a:schemeClr>
                </a:solidFill>
              </a:defRPr>
            </a:lvl7pPr>
            <a:lvl8pPr marL="2472949" indent="0">
              <a:buNone/>
              <a:defRPr sz="1236">
                <a:solidFill>
                  <a:schemeClr val="tx1">
                    <a:tint val="75000"/>
                  </a:schemeClr>
                </a:solidFill>
              </a:defRPr>
            </a:lvl8pPr>
            <a:lvl9pPr marL="2826228" indent="0">
              <a:buNone/>
              <a:defRPr sz="1236">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C764DE79-268F-4C1A-8933-263129D2AF90}" type="datetimeFigureOut">
              <a:rPr lang="en-US" dirty="0"/>
              <a:t>2/16/2024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355102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534353"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3934778" y="2677584"/>
            <a:ext cx="3303270" cy="63819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4578901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35365" y="535519"/>
            <a:ext cx="6703695" cy="1944159"/>
          </a:xfrm>
        </p:spPr>
        <p:txBody>
          <a:bodyPr/>
          <a:lstStyle/>
          <a:p>
            <a:r>
              <a:rPr lang="en-US"/>
              <a:t>Click to edit Master title style</a:t>
            </a:r>
          </a:p>
        </p:txBody>
      </p:sp>
      <p:sp>
        <p:nvSpPr>
          <p:cNvPr id="3" name="Text Placeholder 2"/>
          <p:cNvSpPr>
            <a:spLocks noGrp="1"/>
          </p:cNvSpPr>
          <p:nvPr>
            <p:ph type="body" idx="1"/>
          </p:nvPr>
        </p:nvSpPr>
        <p:spPr>
          <a:xfrm>
            <a:off x="535366" y="2465706"/>
            <a:ext cx="3288089"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4" name="Content Placeholder 3"/>
          <p:cNvSpPr>
            <a:spLocks noGrp="1"/>
          </p:cNvSpPr>
          <p:nvPr>
            <p:ph sz="half" idx="2"/>
          </p:nvPr>
        </p:nvSpPr>
        <p:spPr>
          <a:xfrm>
            <a:off x="535366" y="3674110"/>
            <a:ext cx="3288089"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3934778" y="2465706"/>
            <a:ext cx="3304282" cy="1208404"/>
          </a:xfrm>
        </p:spPr>
        <p:txBody>
          <a:bodyPr anchor="b"/>
          <a:lstStyle>
            <a:lvl1pPr marL="0" indent="0">
              <a:buNone/>
              <a:defRPr sz="1854" b="1"/>
            </a:lvl1pPr>
            <a:lvl2pPr marL="353278" indent="0">
              <a:buNone/>
              <a:defRPr sz="1545" b="1"/>
            </a:lvl2pPr>
            <a:lvl3pPr marL="706557" indent="0">
              <a:buNone/>
              <a:defRPr sz="1391" b="1"/>
            </a:lvl3pPr>
            <a:lvl4pPr marL="1059835" indent="0">
              <a:buNone/>
              <a:defRPr sz="1236" b="1"/>
            </a:lvl4pPr>
            <a:lvl5pPr marL="1413114" indent="0">
              <a:buNone/>
              <a:defRPr sz="1236" b="1"/>
            </a:lvl5pPr>
            <a:lvl6pPr marL="1766392" indent="0">
              <a:buNone/>
              <a:defRPr sz="1236" b="1"/>
            </a:lvl6pPr>
            <a:lvl7pPr marL="2119671" indent="0">
              <a:buNone/>
              <a:defRPr sz="1236" b="1"/>
            </a:lvl7pPr>
            <a:lvl8pPr marL="2472949" indent="0">
              <a:buNone/>
              <a:defRPr sz="1236" b="1"/>
            </a:lvl8pPr>
            <a:lvl9pPr marL="2826228" indent="0">
              <a:buNone/>
              <a:defRPr sz="1236" b="1"/>
            </a:lvl9pPr>
          </a:lstStyle>
          <a:p>
            <a:pPr lvl="0"/>
            <a:r>
              <a:rPr lang="en-US"/>
              <a:t>Click to edit Master text styles</a:t>
            </a:r>
          </a:p>
        </p:txBody>
      </p:sp>
      <p:sp>
        <p:nvSpPr>
          <p:cNvPr id="6" name="Content Placeholder 5"/>
          <p:cNvSpPr>
            <a:spLocks noGrp="1"/>
          </p:cNvSpPr>
          <p:nvPr>
            <p:ph sz="quarter" idx="4"/>
          </p:nvPr>
        </p:nvSpPr>
        <p:spPr>
          <a:xfrm>
            <a:off x="3934778" y="3674110"/>
            <a:ext cx="3304282" cy="540406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C764DE79-268F-4C1A-8933-263129D2AF90}" type="datetimeFigureOut">
              <a:rPr lang="en-US" dirty="0"/>
              <a:t>2/16/2024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17327625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C764DE79-268F-4C1A-8933-263129D2AF90}" type="datetimeFigureOut">
              <a:rPr lang="en-US" dirty="0"/>
              <a:t>2/16/2024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75299555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764DE79-268F-4C1A-8933-263129D2AF90}" type="datetimeFigureOut">
              <a:rPr lang="en-US" dirty="0"/>
              <a:t>2/16/2024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36881886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Content Placeholder 2"/>
          <p:cNvSpPr>
            <a:spLocks noGrp="1"/>
          </p:cNvSpPr>
          <p:nvPr>
            <p:ph idx="1"/>
          </p:nvPr>
        </p:nvSpPr>
        <p:spPr>
          <a:xfrm>
            <a:off x="3304282" y="1448226"/>
            <a:ext cx="3934778" cy="7147983"/>
          </a:xfrm>
        </p:spPr>
        <p:txBody>
          <a:bodyPr/>
          <a:lstStyle>
            <a:lvl1pPr>
              <a:defRPr sz="2473"/>
            </a:lvl1pPr>
            <a:lvl2pPr>
              <a:defRPr sz="2164"/>
            </a:lvl2pPr>
            <a:lvl3pPr>
              <a:defRPr sz="1854"/>
            </a:lvl3pPr>
            <a:lvl4pPr>
              <a:defRPr sz="1545"/>
            </a:lvl4pPr>
            <a:lvl5pPr>
              <a:defRPr sz="1545"/>
            </a:lvl5pPr>
            <a:lvl6pPr>
              <a:defRPr sz="1545"/>
            </a:lvl6pPr>
            <a:lvl7pPr>
              <a:defRPr sz="1545"/>
            </a:lvl7pPr>
            <a:lvl8pPr>
              <a:defRPr sz="1545"/>
            </a:lvl8pPr>
            <a:lvl9pPr>
              <a:defRPr sz="1545"/>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272463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5365" y="670560"/>
            <a:ext cx="2506801" cy="2346960"/>
          </a:xfrm>
        </p:spPr>
        <p:txBody>
          <a:bodyPr anchor="b"/>
          <a:lstStyle>
            <a:lvl1pPr>
              <a:defRPr sz="2473"/>
            </a:lvl1pPr>
          </a:lstStyle>
          <a:p>
            <a:r>
              <a:rPr lang="en-US"/>
              <a:t>Click to edit Master title style</a:t>
            </a:r>
          </a:p>
        </p:txBody>
      </p:sp>
      <p:sp>
        <p:nvSpPr>
          <p:cNvPr id="3" name="Picture Placeholder 2"/>
          <p:cNvSpPr>
            <a:spLocks noGrp="1" noChangeAspect="1"/>
          </p:cNvSpPr>
          <p:nvPr>
            <p:ph type="pic" idx="1"/>
          </p:nvPr>
        </p:nvSpPr>
        <p:spPr>
          <a:xfrm>
            <a:off x="3304282" y="1448226"/>
            <a:ext cx="3934778" cy="7147983"/>
          </a:xfrm>
        </p:spPr>
        <p:txBody>
          <a:bodyPr anchor="t"/>
          <a:lstStyle>
            <a:lvl1pPr marL="0" indent="0">
              <a:buNone/>
              <a:defRPr sz="2473"/>
            </a:lvl1pPr>
            <a:lvl2pPr marL="353278" indent="0">
              <a:buNone/>
              <a:defRPr sz="2164"/>
            </a:lvl2pPr>
            <a:lvl3pPr marL="706557" indent="0">
              <a:buNone/>
              <a:defRPr sz="1854"/>
            </a:lvl3pPr>
            <a:lvl4pPr marL="1059835" indent="0">
              <a:buNone/>
              <a:defRPr sz="1545"/>
            </a:lvl4pPr>
            <a:lvl5pPr marL="1413114" indent="0">
              <a:buNone/>
              <a:defRPr sz="1545"/>
            </a:lvl5pPr>
            <a:lvl6pPr marL="1766392" indent="0">
              <a:buNone/>
              <a:defRPr sz="1545"/>
            </a:lvl6pPr>
            <a:lvl7pPr marL="2119671" indent="0">
              <a:buNone/>
              <a:defRPr sz="1545"/>
            </a:lvl7pPr>
            <a:lvl8pPr marL="2472949" indent="0">
              <a:buNone/>
              <a:defRPr sz="1545"/>
            </a:lvl8pPr>
            <a:lvl9pPr marL="2826228" indent="0">
              <a:buNone/>
              <a:defRPr sz="1545"/>
            </a:lvl9pPr>
          </a:lstStyle>
          <a:p>
            <a:endParaRPr lang="en-US"/>
          </a:p>
        </p:txBody>
      </p:sp>
      <p:sp>
        <p:nvSpPr>
          <p:cNvPr id="4" name="Text Placeholder 3"/>
          <p:cNvSpPr>
            <a:spLocks noGrp="1"/>
          </p:cNvSpPr>
          <p:nvPr>
            <p:ph type="body" sz="half" idx="2"/>
          </p:nvPr>
        </p:nvSpPr>
        <p:spPr>
          <a:xfrm>
            <a:off x="535365" y="3017520"/>
            <a:ext cx="2506801" cy="5590329"/>
          </a:xfrm>
        </p:spPr>
        <p:txBody>
          <a:bodyPr/>
          <a:lstStyle>
            <a:lvl1pPr marL="0" indent="0">
              <a:buNone/>
              <a:defRPr sz="1236"/>
            </a:lvl1pPr>
            <a:lvl2pPr marL="353278" indent="0">
              <a:buNone/>
              <a:defRPr sz="1082"/>
            </a:lvl2pPr>
            <a:lvl3pPr marL="706557" indent="0">
              <a:buNone/>
              <a:defRPr sz="927"/>
            </a:lvl3pPr>
            <a:lvl4pPr marL="1059835" indent="0">
              <a:buNone/>
              <a:defRPr sz="773"/>
            </a:lvl4pPr>
            <a:lvl5pPr marL="1413114" indent="0">
              <a:buNone/>
              <a:defRPr sz="773"/>
            </a:lvl5pPr>
            <a:lvl6pPr marL="1766392" indent="0">
              <a:buNone/>
              <a:defRPr sz="773"/>
            </a:lvl6pPr>
            <a:lvl7pPr marL="2119671" indent="0">
              <a:buNone/>
              <a:defRPr sz="773"/>
            </a:lvl7pPr>
            <a:lvl8pPr marL="2472949" indent="0">
              <a:buNone/>
              <a:defRPr sz="773"/>
            </a:lvl8pPr>
            <a:lvl9pPr marL="2826228" indent="0">
              <a:buNone/>
              <a:defRPr sz="773"/>
            </a:lvl9pPr>
          </a:lstStyle>
          <a:p>
            <a:pPr lvl="0"/>
            <a:r>
              <a:rPr lang="en-US"/>
              <a:t>Click to edit Master text styles</a:t>
            </a:r>
          </a:p>
        </p:txBody>
      </p:sp>
      <p:sp>
        <p:nvSpPr>
          <p:cNvPr id="5" name="Date Placeholder 4"/>
          <p:cNvSpPr>
            <a:spLocks noGrp="1"/>
          </p:cNvSpPr>
          <p:nvPr>
            <p:ph type="dt" sz="half" idx="10"/>
          </p:nvPr>
        </p:nvSpPr>
        <p:spPr/>
        <p:txBody>
          <a:bodyPr/>
          <a:lstStyle/>
          <a:p>
            <a:fld id="{C764DE79-268F-4C1A-8933-263129D2AF90}" type="datetimeFigureOut">
              <a:rPr lang="en-US" dirty="0"/>
              <a:t>2/16/2024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48F63A3B-78C7-47BE-AE5E-E10140E04643}" type="slidenum">
              <a:rPr lang="en-US" dirty="0"/>
              <a:t>‹#›</a:t>
            </a:fld>
            <a:endParaRPr lang="en-US"/>
          </a:p>
        </p:txBody>
      </p:sp>
    </p:spTree>
    <p:extLst>
      <p:ext uri="{BB962C8B-B14F-4D97-AF65-F5344CB8AC3E}">
        <p14:creationId xmlns:p14="http://schemas.microsoft.com/office/powerpoint/2010/main" val="15452169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4353" y="535519"/>
            <a:ext cx="6703695" cy="1944159"/>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534353" y="2677584"/>
            <a:ext cx="6703695" cy="638196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534353" y="9322649"/>
            <a:ext cx="1748790" cy="535517"/>
          </a:xfrm>
          <a:prstGeom prst="rect">
            <a:avLst/>
          </a:prstGeom>
        </p:spPr>
        <p:txBody>
          <a:bodyPr vert="horz" lIns="91440" tIns="45720" rIns="91440" bIns="45720" rtlCol="0" anchor="ctr"/>
          <a:lstStyle>
            <a:lvl1pPr algn="l">
              <a:defRPr sz="927">
                <a:solidFill>
                  <a:schemeClr val="tx1">
                    <a:tint val="75000"/>
                  </a:schemeClr>
                </a:solidFill>
              </a:defRPr>
            </a:lvl1pPr>
          </a:lstStyle>
          <a:p>
            <a:fld id="{C764DE79-268F-4C1A-8933-263129D2AF90}" type="datetimeFigureOut">
              <a:rPr lang="en-US" dirty="0"/>
              <a:t>2/16/2024</a:t>
            </a:fld>
            <a:endParaRPr lang="en-US"/>
          </a:p>
        </p:txBody>
      </p:sp>
      <p:sp>
        <p:nvSpPr>
          <p:cNvPr id="5" name="Footer Placeholder 4"/>
          <p:cNvSpPr>
            <a:spLocks noGrp="1"/>
          </p:cNvSpPr>
          <p:nvPr>
            <p:ph type="ftr" sz="quarter" idx="3"/>
          </p:nvPr>
        </p:nvSpPr>
        <p:spPr>
          <a:xfrm>
            <a:off x="2574608" y="9322649"/>
            <a:ext cx="2623185" cy="535517"/>
          </a:xfrm>
          <a:prstGeom prst="rect">
            <a:avLst/>
          </a:prstGeom>
        </p:spPr>
        <p:txBody>
          <a:bodyPr vert="horz" lIns="91440" tIns="45720" rIns="91440" bIns="45720" rtlCol="0" anchor="ctr"/>
          <a:lstStyle>
            <a:lvl1pPr algn="ctr">
              <a:defRPr sz="927">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5489258" y="9322649"/>
            <a:ext cx="1748790" cy="535517"/>
          </a:xfrm>
          <a:prstGeom prst="rect">
            <a:avLst/>
          </a:prstGeom>
        </p:spPr>
        <p:txBody>
          <a:bodyPr vert="horz" lIns="91440" tIns="45720" rIns="91440" bIns="45720" rtlCol="0" anchor="ctr"/>
          <a:lstStyle>
            <a:lvl1pPr algn="r">
              <a:defRPr sz="927">
                <a:solidFill>
                  <a:schemeClr val="tx1">
                    <a:tint val="75000"/>
                  </a:schemeClr>
                </a:solidFill>
              </a:defRPr>
            </a:lvl1pPr>
          </a:lstStyle>
          <a:p>
            <a:fld id="{48F63A3B-78C7-47BE-AE5E-E10140E04643}" type="slidenum">
              <a:rPr lang="en-US" dirty="0"/>
              <a:t>‹#›</a:t>
            </a:fld>
            <a:endParaRPr lang="en-US"/>
          </a:p>
        </p:txBody>
      </p:sp>
    </p:spTree>
    <p:extLst>
      <p:ext uri="{BB962C8B-B14F-4D97-AF65-F5344CB8AC3E}">
        <p14:creationId xmlns:p14="http://schemas.microsoft.com/office/powerpoint/2010/main" val="2612415189"/>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8.jpeg"/><Relationship Id="rId3" Type="http://schemas.openxmlformats.org/officeDocument/2006/relationships/image" Target="../media/image3.png"/><Relationship Id="rId7" Type="http://schemas.openxmlformats.org/officeDocument/2006/relationships/image" Target="../media/image7.jpeg"/><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jpeg"/><Relationship Id="rId5" Type="http://schemas.openxmlformats.org/officeDocument/2006/relationships/image" Target="../media/image5.jpeg"/><Relationship Id="rId4" Type="http://schemas.openxmlformats.org/officeDocument/2006/relationships/image" Target="../media/image4.jpeg"/><Relationship Id="rId9" Type="http://schemas.openxmlformats.org/officeDocument/2006/relationships/image" Target="../media/image9.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A red cover with white text&#10;&#10;Description automatically generated">
            <a:extLst>
              <a:ext uri="{FF2B5EF4-FFF2-40B4-BE49-F238E27FC236}">
                <a16:creationId xmlns:a16="http://schemas.microsoft.com/office/drawing/2014/main" id="{20CE2CCC-2D57-00FC-A80D-067AC91821B2}"/>
              </a:ext>
            </a:extLst>
          </p:cNvPr>
          <p:cNvPicPr>
            <a:picLocks noGrp="1" noChangeAspect="1"/>
          </p:cNvPicPr>
          <p:nvPr>
            <p:ph idx="1"/>
          </p:nvPr>
        </p:nvPicPr>
        <p:blipFill>
          <a:blip r:embed="rId2"/>
          <a:stretch>
            <a:fillRect/>
          </a:stretch>
        </p:blipFill>
        <p:spPr>
          <a:xfrm>
            <a:off x="-695" y="6060"/>
            <a:ext cx="7770479" cy="10119046"/>
          </a:xfrm>
        </p:spPr>
      </p:pic>
      <p:sp>
        <p:nvSpPr>
          <p:cNvPr id="5" name="TextBox 4">
            <a:extLst>
              <a:ext uri="{FF2B5EF4-FFF2-40B4-BE49-F238E27FC236}">
                <a16:creationId xmlns:a16="http://schemas.microsoft.com/office/drawing/2014/main" id="{6FDAA7F6-9E1D-919D-1513-2469305D98D9}"/>
              </a:ext>
            </a:extLst>
          </p:cNvPr>
          <p:cNvSpPr txBox="1"/>
          <p:nvPr/>
        </p:nvSpPr>
        <p:spPr>
          <a:xfrm>
            <a:off x="22534" y="3508148"/>
            <a:ext cx="7714575" cy="320087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gn="ctr"/>
            <a:r>
              <a:rPr lang="en-CA" sz="6000" dirty="0">
                <a:solidFill>
                  <a:schemeClr val="bg1"/>
                </a:solidFill>
                <a:latin typeface="Calibri"/>
                <a:cs typeface="Calibri"/>
              </a:rPr>
              <a:t>Deep Breathing</a:t>
            </a:r>
            <a:endParaRPr lang="en-US" sz="6000">
              <a:solidFill>
                <a:schemeClr val="bg1"/>
              </a:solidFill>
              <a:latin typeface="Calibri"/>
              <a:cs typeface="Calibri"/>
            </a:endParaRPr>
          </a:p>
          <a:p>
            <a:pPr algn="ctr"/>
            <a:r>
              <a:rPr lang="en-CA" sz="6000" dirty="0">
                <a:solidFill>
                  <a:schemeClr val="bg1"/>
                </a:solidFill>
                <a:latin typeface="Calibri"/>
                <a:cs typeface="Calibri"/>
              </a:rPr>
              <a:t>Exercises</a:t>
            </a:r>
          </a:p>
          <a:p>
            <a:pPr algn="ctr"/>
            <a:endParaRPr lang="en-US" sz="2000" dirty="0">
              <a:solidFill>
                <a:schemeClr val="bg1"/>
              </a:solidFill>
              <a:latin typeface="Calibri"/>
              <a:cs typeface="Segoe UI"/>
            </a:endParaRPr>
          </a:p>
          <a:p>
            <a:pPr algn="ctr"/>
            <a:r>
              <a:rPr lang="en-US" sz="2400" dirty="0">
                <a:solidFill>
                  <a:schemeClr val="bg1"/>
                </a:solidFill>
                <a:latin typeface="Calibri"/>
                <a:cs typeface="Segoe UI"/>
              </a:rPr>
              <a:t>Aphasia-friendly toolkit Feb 2024</a:t>
            </a:r>
            <a:r>
              <a:rPr lang="en-US" sz="2000" dirty="0">
                <a:solidFill>
                  <a:schemeClr val="bg1"/>
                </a:solidFill>
                <a:latin typeface="Segoe UI"/>
                <a:cs typeface="Segoe UI"/>
              </a:rPr>
              <a:t> </a:t>
            </a:r>
            <a:endParaRPr lang="en-CA" sz="2000">
              <a:solidFill>
                <a:schemeClr val="bg1"/>
              </a:solidFill>
              <a:latin typeface="Segoe UI"/>
              <a:cs typeface="Segoe UI"/>
            </a:endParaRPr>
          </a:p>
          <a:p>
            <a:endParaRPr lang="en-CA" sz="2000" dirty="0">
              <a:solidFill>
                <a:srgbClr val="808080"/>
              </a:solidFill>
              <a:cs typeface="Calibri"/>
            </a:endParaRPr>
          </a:p>
          <a:p>
            <a:pPr algn="l"/>
            <a:endParaRPr lang="en-US" dirty="0">
              <a:cs typeface="Calibri"/>
            </a:endParaRPr>
          </a:p>
        </p:txBody>
      </p:sp>
      <p:sp>
        <p:nvSpPr>
          <p:cNvPr id="6" name="TextBox 5">
            <a:extLst>
              <a:ext uri="{FF2B5EF4-FFF2-40B4-BE49-F238E27FC236}">
                <a16:creationId xmlns:a16="http://schemas.microsoft.com/office/drawing/2014/main" id="{4F06E06C-522B-2BE6-D5D6-DBC4D9EC3BB9}"/>
              </a:ext>
            </a:extLst>
          </p:cNvPr>
          <p:cNvSpPr txBox="1"/>
          <p:nvPr/>
        </p:nvSpPr>
        <p:spPr>
          <a:xfrm>
            <a:off x="689775" y="7725143"/>
            <a:ext cx="6747674" cy="160043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1400" i="1" dirty="0">
                <a:solidFill>
                  <a:srgbClr val="FFFFFF"/>
                </a:solidFill>
                <a:latin typeface="Calibri"/>
                <a:ea typeface="Open Sans"/>
                <a:cs typeface="Open Sans"/>
              </a:rPr>
              <a:t>Disclaimer: These materials were created using funding from the Provincial Community Stroke Rehabilitation Initiative and crafted by Aran Oberle, Speech Language Pathologist, with input from regional rehab programs. They are not meant to replace professional expertise. Readers should seek advice from a qualified healthcare provider for any concerns. The content of this PowerPoint can be adjusted to suit the needs of healthcare professionals. Users are accountable for confirming the accuracy and suitability of the information for their unique situations.</a:t>
            </a:r>
            <a:r>
              <a:rPr lang="en-US" sz="1400" dirty="0">
                <a:latin typeface="Calibri"/>
                <a:ea typeface="Open Sans"/>
                <a:cs typeface="Open Sans"/>
              </a:rPr>
              <a:t>​</a:t>
            </a:r>
            <a:endParaRPr lang="en-US" sz="1400">
              <a:latin typeface="Calibri"/>
              <a:ea typeface="Calibri"/>
              <a:cs typeface="Calibri"/>
            </a:endParaRPr>
          </a:p>
        </p:txBody>
      </p:sp>
    </p:spTree>
    <p:extLst>
      <p:ext uri="{BB962C8B-B14F-4D97-AF65-F5344CB8AC3E}">
        <p14:creationId xmlns:p14="http://schemas.microsoft.com/office/powerpoint/2010/main" val="243508596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D5BD7835-87FC-8958-09F9-213880FD3769}"/>
              </a:ext>
            </a:extLst>
          </p:cNvPr>
          <p:cNvSpPr txBox="1"/>
          <p:nvPr/>
        </p:nvSpPr>
        <p:spPr>
          <a:xfrm>
            <a:off x="-3396069" y="87886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a:latin typeface="Arial"/>
              <a:cs typeface="Arial"/>
            </a:endParaRPr>
          </a:p>
        </p:txBody>
      </p:sp>
      <p:sp>
        <p:nvSpPr>
          <p:cNvPr id="4" name="TextBox 3">
            <a:extLst>
              <a:ext uri="{FF2B5EF4-FFF2-40B4-BE49-F238E27FC236}">
                <a16:creationId xmlns:a16="http://schemas.microsoft.com/office/drawing/2014/main" id="{8BE11E02-81B1-EAC9-F52C-A471ABC2B7FD}"/>
              </a:ext>
            </a:extLst>
          </p:cNvPr>
          <p:cNvSpPr txBox="1"/>
          <p:nvPr/>
        </p:nvSpPr>
        <p:spPr>
          <a:xfrm>
            <a:off x="121024" y="40342"/>
            <a:ext cx="4881282"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a:latin typeface="Century Gothic"/>
              </a:rPr>
              <a:t>Deep Breathing Exercises</a:t>
            </a:r>
            <a:endParaRPr lang="en-US">
              <a:latin typeface="Calibri" panose="020F0502020204030204"/>
              <a:cs typeface="Calibri" panose="020F0502020204030204"/>
            </a:endParaRPr>
          </a:p>
          <a:p>
            <a:r>
              <a:rPr lang="en-US" b="1">
                <a:latin typeface="Century Gothic"/>
              </a:rPr>
              <a:t>Repeat </a:t>
            </a:r>
            <a:r>
              <a:rPr lang="en-US">
                <a:latin typeface="Century Gothic"/>
              </a:rPr>
              <a:t>exercise </a:t>
            </a:r>
            <a:r>
              <a:rPr lang="en-US" b="1">
                <a:latin typeface="Century Gothic"/>
              </a:rPr>
              <a:t>__ times </a:t>
            </a:r>
            <a:r>
              <a:rPr lang="en-US">
                <a:latin typeface="Century Gothic"/>
              </a:rPr>
              <a:t>with </a:t>
            </a:r>
            <a:r>
              <a:rPr lang="en-US" b="1">
                <a:latin typeface="Century Gothic"/>
              </a:rPr>
              <a:t>mirror</a:t>
            </a:r>
            <a:endParaRPr lang="en-US">
              <a:cs typeface="Calibri"/>
            </a:endParaRPr>
          </a:p>
        </p:txBody>
      </p:sp>
      <p:pic>
        <p:nvPicPr>
          <p:cNvPr id="8" name="Picture 11" descr="Icon&#10;&#10;Description automatically generated">
            <a:extLst>
              <a:ext uri="{FF2B5EF4-FFF2-40B4-BE49-F238E27FC236}">
                <a16:creationId xmlns:a16="http://schemas.microsoft.com/office/drawing/2014/main" id="{F7CE8F55-4E67-0B91-6AE2-AA10422E6968}"/>
              </a:ext>
            </a:extLst>
          </p:cNvPr>
          <p:cNvPicPr>
            <a:picLocks noChangeAspect="1"/>
          </p:cNvPicPr>
          <p:nvPr/>
        </p:nvPicPr>
        <p:blipFill>
          <a:blip r:embed="rId3"/>
          <a:stretch>
            <a:fillRect/>
          </a:stretch>
        </p:blipFill>
        <p:spPr>
          <a:xfrm>
            <a:off x="4367772" y="33057"/>
            <a:ext cx="1000125" cy="1009650"/>
          </a:xfrm>
          <a:prstGeom prst="rect">
            <a:avLst/>
          </a:prstGeom>
        </p:spPr>
      </p:pic>
      <p:sp>
        <p:nvSpPr>
          <p:cNvPr id="22" name="TextBox 21">
            <a:extLst>
              <a:ext uri="{FF2B5EF4-FFF2-40B4-BE49-F238E27FC236}">
                <a16:creationId xmlns:a16="http://schemas.microsoft.com/office/drawing/2014/main" id="{FE744257-F1E6-F7BB-AD40-BA650CDB8F9B}"/>
              </a:ext>
            </a:extLst>
          </p:cNvPr>
          <p:cNvSpPr txBox="1"/>
          <p:nvPr/>
        </p:nvSpPr>
        <p:spPr>
          <a:xfrm>
            <a:off x="-10612" y="1073596"/>
            <a:ext cx="4679148" cy="7325082"/>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2000" b="1">
                <a:latin typeface="Century Gothic"/>
              </a:rPr>
              <a:t> Place hand on stomach</a:t>
            </a:r>
          </a:p>
          <a:p>
            <a:br>
              <a:rPr lang="en-US"/>
            </a:br>
            <a:br>
              <a:rPr lang="en-US"/>
            </a:br>
            <a:endParaRPr lang="en-US"/>
          </a:p>
          <a:p>
            <a:endParaRPr lang="en-US"/>
          </a:p>
          <a:p>
            <a:br>
              <a:rPr lang="en-US"/>
            </a:br>
            <a:br>
              <a:rPr lang="en-US"/>
            </a:br>
            <a:br>
              <a:rPr lang="en-US"/>
            </a:br>
            <a:endParaRPr lang="en-US">
              <a:cs typeface="Calibri"/>
            </a:endParaRPr>
          </a:p>
          <a:p>
            <a:pPr>
              <a:buAutoNum type="arabicPeriod" startAt="2"/>
            </a:pPr>
            <a:r>
              <a:rPr lang="en-US" sz="2000" b="1">
                <a:latin typeface="Century Gothic"/>
              </a:rPr>
              <a:t> Breathe in through nose slowly</a:t>
            </a:r>
          </a:p>
          <a:p>
            <a:pPr>
              <a:buFontTx/>
              <a:buAutoNum type="arabicPeriod" startAt="2"/>
            </a:pPr>
            <a:endParaRPr lang="en-US" sz="2000" b="1">
              <a:latin typeface="Century Gothic"/>
            </a:endParaRPr>
          </a:p>
          <a:p>
            <a:pPr marL="342900" indent="-342900">
              <a:buFont typeface="Calibri"/>
              <a:buChar char="-"/>
            </a:pPr>
            <a:r>
              <a:rPr lang="en-US" sz="2000">
                <a:latin typeface="Century Gothic"/>
              </a:rPr>
              <a:t>Feel stomach expand as </a:t>
            </a:r>
          </a:p>
          <a:p>
            <a:r>
              <a:rPr lang="en-US" sz="2000">
                <a:latin typeface="Century Gothic"/>
              </a:rPr>
              <a:t>diaphragm pulls air into lungs</a:t>
            </a:r>
            <a:br>
              <a:rPr lang="en-US"/>
            </a:br>
            <a:br>
              <a:rPr lang="en-US"/>
            </a:br>
            <a:endParaRPr lang="en-US" sz="2000">
              <a:latin typeface="Century Gothic"/>
            </a:endParaRPr>
          </a:p>
          <a:p>
            <a:endParaRPr lang="en-US"/>
          </a:p>
          <a:p>
            <a:endParaRPr lang="en-US"/>
          </a:p>
          <a:p>
            <a:endParaRPr lang="en-US"/>
          </a:p>
          <a:p>
            <a:endParaRPr lang="en-US"/>
          </a:p>
          <a:p>
            <a:br>
              <a:rPr lang="en-US"/>
            </a:br>
            <a:endParaRPr lang="en-US">
              <a:cs typeface="Calibri"/>
            </a:endParaRPr>
          </a:p>
          <a:p>
            <a:pPr>
              <a:buAutoNum type="arabicPeriod" startAt="3"/>
            </a:pPr>
            <a:r>
              <a:rPr lang="en-US" sz="2000" b="1">
                <a:latin typeface="Century Gothic"/>
              </a:rPr>
              <a:t> Breathe out through mouth slowly</a:t>
            </a:r>
          </a:p>
          <a:p>
            <a:pPr marL="342900" indent="-342900">
              <a:buFont typeface="Calibri"/>
              <a:buChar char="-"/>
            </a:pPr>
            <a:endParaRPr lang="en-US" sz="2000">
              <a:latin typeface="Century Gothic"/>
            </a:endParaRPr>
          </a:p>
          <a:p>
            <a:pPr marL="342900" indent="-342900">
              <a:buFont typeface="Calibri"/>
              <a:buChar char="-"/>
            </a:pPr>
            <a:r>
              <a:rPr lang="en-US" sz="2000">
                <a:latin typeface="Century Gothic"/>
              </a:rPr>
              <a:t>Feel stomach contract as</a:t>
            </a:r>
            <a:endParaRPr lang="en-US"/>
          </a:p>
          <a:p>
            <a:r>
              <a:rPr lang="en-US" sz="2000">
                <a:latin typeface="Century Gothic"/>
              </a:rPr>
              <a:t>diaphragm pushes air out</a:t>
            </a:r>
            <a:endParaRPr lang="en-US"/>
          </a:p>
        </p:txBody>
      </p:sp>
      <p:sp>
        <p:nvSpPr>
          <p:cNvPr id="29" name="TextBox 1">
            <a:extLst>
              <a:ext uri="{FF2B5EF4-FFF2-40B4-BE49-F238E27FC236}">
                <a16:creationId xmlns:a16="http://schemas.microsoft.com/office/drawing/2014/main" id="{C572C2D2-CAB7-6489-6455-CAAC3D2E149B}"/>
              </a:ext>
            </a:extLst>
          </p:cNvPr>
          <p:cNvSpPr txBox="1"/>
          <p:nvPr/>
        </p:nvSpPr>
        <p:spPr>
          <a:xfrm>
            <a:off x="127501" y="9574216"/>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a:latin typeface="Century Gothic"/>
              </a:rPr>
              <a:t>Repeat</a:t>
            </a:r>
            <a:r>
              <a:rPr lang="en-US">
                <a:latin typeface="Century Gothic"/>
              </a:rPr>
              <a:t> ______ times</a:t>
            </a:r>
          </a:p>
        </p:txBody>
      </p:sp>
      <p:pic>
        <p:nvPicPr>
          <p:cNvPr id="5" name="Picture 4" descr="A person sitting in a chair&#10;&#10;Description automatically generated">
            <a:extLst>
              <a:ext uri="{FF2B5EF4-FFF2-40B4-BE49-F238E27FC236}">
                <a16:creationId xmlns:a16="http://schemas.microsoft.com/office/drawing/2014/main" id="{F7A9F4A1-9905-4D43-6265-6C8FACBF6072}"/>
              </a:ext>
            </a:extLst>
          </p:cNvPr>
          <p:cNvPicPr>
            <a:picLocks noChangeAspect="1"/>
          </p:cNvPicPr>
          <p:nvPr/>
        </p:nvPicPr>
        <p:blipFill rotWithShape="1">
          <a:blip r:embed="rId4"/>
          <a:srcRect l="7349" t="15564" r="11765" b="28405"/>
          <a:stretch/>
        </p:blipFill>
        <p:spPr>
          <a:xfrm>
            <a:off x="6205864" y="1502115"/>
            <a:ext cx="1301932" cy="1942586"/>
          </a:xfrm>
          <a:prstGeom prst="rect">
            <a:avLst/>
          </a:prstGeom>
        </p:spPr>
      </p:pic>
      <p:pic>
        <p:nvPicPr>
          <p:cNvPr id="7" name="Picture 6" descr="A person sitting in a chair&#10;&#10;Description automatically generated">
            <a:extLst>
              <a:ext uri="{FF2B5EF4-FFF2-40B4-BE49-F238E27FC236}">
                <a16:creationId xmlns:a16="http://schemas.microsoft.com/office/drawing/2014/main" id="{607CC337-31D0-647D-DCF5-C03BCA39C752}"/>
              </a:ext>
            </a:extLst>
          </p:cNvPr>
          <p:cNvPicPr>
            <a:picLocks noChangeAspect="1"/>
          </p:cNvPicPr>
          <p:nvPr/>
        </p:nvPicPr>
        <p:blipFill rotWithShape="1">
          <a:blip r:embed="rId5"/>
          <a:srcRect l="10680" t="19501" r="14078" b="17604"/>
          <a:stretch/>
        </p:blipFill>
        <p:spPr>
          <a:xfrm>
            <a:off x="6163659" y="4294267"/>
            <a:ext cx="1381828" cy="2486171"/>
          </a:xfrm>
          <a:prstGeom prst="rect">
            <a:avLst/>
          </a:prstGeom>
        </p:spPr>
      </p:pic>
      <p:pic>
        <p:nvPicPr>
          <p:cNvPr id="9" name="Picture 8" descr="A person sitting in a chair&#10;&#10;Description automatically generated">
            <a:extLst>
              <a:ext uri="{FF2B5EF4-FFF2-40B4-BE49-F238E27FC236}">
                <a16:creationId xmlns:a16="http://schemas.microsoft.com/office/drawing/2014/main" id="{C02390BB-1C27-D130-148D-030E2DF71974}"/>
              </a:ext>
            </a:extLst>
          </p:cNvPr>
          <p:cNvPicPr>
            <a:picLocks noChangeAspect="1"/>
          </p:cNvPicPr>
          <p:nvPr/>
        </p:nvPicPr>
        <p:blipFill rotWithShape="1">
          <a:blip r:embed="rId6"/>
          <a:srcRect l="7281" t="16778" r="17476" b="17450"/>
          <a:stretch/>
        </p:blipFill>
        <p:spPr>
          <a:xfrm>
            <a:off x="6203419" y="7593559"/>
            <a:ext cx="1300849" cy="2349262"/>
          </a:xfrm>
          <a:prstGeom prst="rect">
            <a:avLst/>
          </a:prstGeom>
        </p:spPr>
      </p:pic>
      <p:pic>
        <p:nvPicPr>
          <p:cNvPr id="10" name="Picture 9" descr="A person with braided hair&#10;&#10;Description automatically generated">
            <a:extLst>
              <a:ext uri="{FF2B5EF4-FFF2-40B4-BE49-F238E27FC236}">
                <a16:creationId xmlns:a16="http://schemas.microsoft.com/office/drawing/2014/main" id="{E958DE75-C865-89C7-2BA4-2B0C93ED1676}"/>
              </a:ext>
            </a:extLst>
          </p:cNvPr>
          <p:cNvPicPr>
            <a:picLocks noChangeAspect="1"/>
          </p:cNvPicPr>
          <p:nvPr/>
        </p:nvPicPr>
        <p:blipFill rotWithShape="1">
          <a:blip r:embed="rId7"/>
          <a:srcRect l="23063" t="19620" r="12500" b="19937"/>
          <a:stretch/>
        </p:blipFill>
        <p:spPr>
          <a:xfrm>
            <a:off x="4353165" y="4253974"/>
            <a:ext cx="1204924" cy="2485882"/>
          </a:xfrm>
          <a:prstGeom prst="rect">
            <a:avLst/>
          </a:prstGeom>
        </p:spPr>
      </p:pic>
      <p:pic>
        <p:nvPicPr>
          <p:cNvPr id="11" name="Picture 10" descr="A person with braided hair&#10;&#10;Description automatically generated">
            <a:extLst>
              <a:ext uri="{FF2B5EF4-FFF2-40B4-BE49-F238E27FC236}">
                <a16:creationId xmlns:a16="http://schemas.microsoft.com/office/drawing/2014/main" id="{864DFB15-4EBC-F810-D4A7-78D78066C877}"/>
              </a:ext>
            </a:extLst>
          </p:cNvPr>
          <p:cNvPicPr>
            <a:picLocks noChangeAspect="1"/>
          </p:cNvPicPr>
          <p:nvPr/>
        </p:nvPicPr>
        <p:blipFill rotWithShape="1">
          <a:blip r:embed="rId8"/>
          <a:srcRect l="31034" t="19387" r="9271" b="20180"/>
          <a:stretch/>
        </p:blipFill>
        <p:spPr>
          <a:xfrm>
            <a:off x="4442911" y="7608049"/>
            <a:ext cx="1126422" cy="2350394"/>
          </a:xfrm>
          <a:prstGeom prst="rect">
            <a:avLst/>
          </a:prstGeom>
        </p:spPr>
      </p:pic>
      <p:pic>
        <p:nvPicPr>
          <p:cNvPr id="12" name="Picture 11" descr="A person with braids standing in front of a wall&#10;&#10;Description automatically generated">
            <a:extLst>
              <a:ext uri="{FF2B5EF4-FFF2-40B4-BE49-F238E27FC236}">
                <a16:creationId xmlns:a16="http://schemas.microsoft.com/office/drawing/2014/main" id="{8D7130A7-CFFB-4E9E-077E-FA0355FAD2E1}"/>
              </a:ext>
            </a:extLst>
          </p:cNvPr>
          <p:cNvPicPr>
            <a:picLocks noChangeAspect="1"/>
          </p:cNvPicPr>
          <p:nvPr/>
        </p:nvPicPr>
        <p:blipFill rotWithShape="1">
          <a:blip r:embed="rId9"/>
          <a:srcRect l="8355" t="27778" r="35094" b="28472"/>
          <a:stretch/>
        </p:blipFill>
        <p:spPr>
          <a:xfrm rot="5400000">
            <a:off x="4022774" y="1907347"/>
            <a:ext cx="1927255" cy="1143841"/>
          </a:xfrm>
          <a:prstGeom prst="rect">
            <a:avLst/>
          </a:prstGeom>
        </p:spPr>
      </p:pic>
      <p:sp>
        <p:nvSpPr>
          <p:cNvPr id="14" name="Arrow: Curved Right 13">
            <a:extLst>
              <a:ext uri="{FF2B5EF4-FFF2-40B4-BE49-F238E27FC236}">
                <a16:creationId xmlns:a16="http://schemas.microsoft.com/office/drawing/2014/main" id="{7FC3796A-67D0-51F2-C03C-1E39095627B5}"/>
              </a:ext>
            </a:extLst>
          </p:cNvPr>
          <p:cNvSpPr/>
          <p:nvPr/>
        </p:nvSpPr>
        <p:spPr>
          <a:xfrm rot="14880000" flipV="1">
            <a:off x="5082941" y="4712401"/>
            <a:ext cx="256620" cy="270024"/>
          </a:xfrm>
          <a:prstGeom prst="curved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Arrow: Curved Right 14">
            <a:extLst>
              <a:ext uri="{FF2B5EF4-FFF2-40B4-BE49-F238E27FC236}">
                <a16:creationId xmlns:a16="http://schemas.microsoft.com/office/drawing/2014/main" id="{6517C24C-59CE-0912-61BB-8E03981F9516}"/>
              </a:ext>
            </a:extLst>
          </p:cNvPr>
          <p:cNvSpPr/>
          <p:nvPr/>
        </p:nvSpPr>
        <p:spPr>
          <a:xfrm rot="14880000" flipV="1">
            <a:off x="6899800" y="4586306"/>
            <a:ext cx="297102" cy="526546"/>
          </a:xfrm>
          <a:prstGeom prst="curved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7" name="Callout: Down Arrow 16">
            <a:extLst>
              <a:ext uri="{FF2B5EF4-FFF2-40B4-BE49-F238E27FC236}">
                <a16:creationId xmlns:a16="http://schemas.microsoft.com/office/drawing/2014/main" id="{0D47E5EE-06DC-3D46-1CE2-BDD240662D5D}"/>
              </a:ext>
            </a:extLst>
          </p:cNvPr>
          <p:cNvSpPr/>
          <p:nvPr/>
        </p:nvSpPr>
        <p:spPr>
          <a:xfrm>
            <a:off x="4693089" y="5225447"/>
            <a:ext cx="270106" cy="364533"/>
          </a:xfrm>
          <a:prstGeom prst="downArrow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Callout: Down Arrow 18">
            <a:extLst>
              <a:ext uri="{FF2B5EF4-FFF2-40B4-BE49-F238E27FC236}">
                <a16:creationId xmlns:a16="http://schemas.microsoft.com/office/drawing/2014/main" id="{E6258C35-08BA-6802-BC0C-8C6FEAACD2E8}"/>
              </a:ext>
            </a:extLst>
          </p:cNvPr>
          <p:cNvSpPr/>
          <p:nvPr/>
        </p:nvSpPr>
        <p:spPr>
          <a:xfrm rot="20520000">
            <a:off x="6775004" y="5279936"/>
            <a:ext cx="270106" cy="364533"/>
          </a:xfrm>
          <a:prstGeom prst="downArrow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Arrow: Right 20">
            <a:extLst>
              <a:ext uri="{FF2B5EF4-FFF2-40B4-BE49-F238E27FC236}">
                <a16:creationId xmlns:a16="http://schemas.microsoft.com/office/drawing/2014/main" id="{24414BAE-4447-B6D0-76E7-C4508A95FDBE}"/>
              </a:ext>
            </a:extLst>
          </p:cNvPr>
          <p:cNvSpPr/>
          <p:nvPr/>
        </p:nvSpPr>
        <p:spPr>
          <a:xfrm>
            <a:off x="4864662" y="5670989"/>
            <a:ext cx="243021" cy="25652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Right 22">
            <a:extLst>
              <a:ext uri="{FF2B5EF4-FFF2-40B4-BE49-F238E27FC236}">
                <a16:creationId xmlns:a16="http://schemas.microsoft.com/office/drawing/2014/main" id="{9FC4BBFA-2FD0-85D6-75AC-563C991D13AF}"/>
              </a:ext>
            </a:extLst>
          </p:cNvPr>
          <p:cNvSpPr/>
          <p:nvPr/>
        </p:nvSpPr>
        <p:spPr>
          <a:xfrm rot="1500000">
            <a:off x="6811546" y="5730167"/>
            <a:ext cx="349250" cy="27423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Right 2">
            <a:extLst>
              <a:ext uri="{FF2B5EF4-FFF2-40B4-BE49-F238E27FC236}">
                <a16:creationId xmlns:a16="http://schemas.microsoft.com/office/drawing/2014/main" id="{16A97F72-CD92-9ED2-CC0D-F907A03E6F79}"/>
              </a:ext>
            </a:extLst>
          </p:cNvPr>
          <p:cNvSpPr/>
          <p:nvPr/>
        </p:nvSpPr>
        <p:spPr>
          <a:xfrm>
            <a:off x="5148782" y="7993882"/>
            <a:ext cx="351516" cy="208077"/>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Arrow: Right 12">
            <a:extLst>
              <a:ext uri="{FF2B5EF4-FFF2-40B4-BE49-F238E27FC236}">
                <a16:creationId xmlns:a16="http://schemas.microsoft.com/office/drawing/2014/main" id="{E8073985-E7AD-8D74-9BE8-C6D9F4002A0D}"/>
              </a:ext>
            </a:extLst>
          </p:cNvPr>
          <p:cNvSpPr/>
          <p:nvPr/>
        </p:nvSpPr>
        <p:spPr>
          <a:xfrm rot="1980000">
            <a:off x="6856779" y="8176259"/>
            <a:ext cx="351516" cy="208077"/>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Arrow: Right 15">
            <a:extLst>
              <a:ext uri="{FF2B5EF4-FFF2-40B4-BE49-F238E27FC236}">
                <a16:creationId xmlns:a16="http://schemas.microsoft.com/office/drawing/2014/main" id="{E0AC2ED7-BF71-7BED-1D75-F04641CA8C8C}"/>
              </a:ext>
            </a:extLst>
          </p:cNvPr>
          <p:cNvSpPr/>
          <p:nvPr/>
        </p:nvSpPr>
        <p:spPr>
          <a:xfrm flipH="1">
            <a:off x="5097846" y="8938892"/>
            <a:ext cx="290761" cy="29560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Arrow: Right 17">
            <a:extLst>
              <a:ext uri="{FF2B5EF4-FFF2-40B4-BE49-F238E27FC236}">
                <a16:creationId xmlns:a16="http://schemas.microsoft.com/office/drawing/2014/main" id="{F8C7FC37-3847-CB8C-CA25-4A43ADC86D62}"/>
              </a:ext>
            </a:extLst>
          </p:cNvPr>
          <p:cNvSpPr/>
          <p:nvPr/>
        </p:nvSpPr>
        <p:spPr>
          <a:xfrm rot="3900000" flipH="1">
            <a:off x="6818814" y="9095230"/>
            <a:ext cx="290761" cy="29560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Callout: Down Arrow 23">
            <a:extLst>
              <a:ext uri="{FF2B5EF4-FFF2-40B4-BE49-F238E27FC236}">
                <a16:creationId xmlns:a16="http://schemas.microsoft.com/office/drawing/2014/main" id="{29796A6C-4D60-A44A-E02B-2746A8C84436}"/>
              </a:ext>
            </a:extLst>
          </p:cNvPr>
          <p:cNvSpPr/>
          <p:nvPr/>
        </p:nvSpPr>
        <p:spPr>
          <a:xfrm flipV="1">
            <a:off x="4696516" y="8310516"/>
            <a:ext cx="244068" cy="378120"/>
          </a:xfrm>
          <a:prstGeom prst="downArrow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Callout: Down Arrow 24">
            <a:extLst>
              <a:ext uri="{FF2B5EF4-FFF2-40B4-BE49-F238E27FC236}">
                <a16:creationId xmlns:a16="http://schemas.microsoft.com/office/drawing/2014/main" id="{2F7F50F7-D0EA-EDEC-3BD7-2575360B9199}"/>
              </a:ext>
            </a:extLst>
          </p:cNvPr>
          <p:cNvSpPr/>
          <p:nvPr/>
        </p:nvSpPr>
        <p:spPr>
          <a:xfrm flipV="1">
            <a:off x="6781434" y="8557988"/>
            <a:ext cx="244068" cy="378120"/>
          </a:xfrm>
          <a:prstGeom prst="downArrow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8950922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 name="Picture 20" descr="Icon&#10;&#10;Description automatically generated">
            <a:extLst>
              <a:ext uri="{FF2B5EF4-FFF2-40B4-BE49-F238E27FC236}">
                <a16:creationId xmlns:a16="http://schemas.microsoft.com/office/drawing/2014/main" id="{3FB00D3F-3F9B-24E2-09EE-E52E6098200C}"/>
              </a:ext>
            </a:extLst>
          </p:cNvPr>
          <p:cNvPicPr>
            <a:picLocks noChangeAspect="1"/>
          </p:cNvPicPr>
          <p:nvPr/>
        </p:nvPicPr>
        <p:blipFill>
          <a:blip r:embed="rId2"/>
          <a:stretch>
            <a:fillRect/>
          </a:stretch>
        </p:blipFill>
        <p:spPr>
          <a:xfrm>
            <a:off x="6745302" y="36935"/>
            <a:ext cx="942257" cy="942975"/>
          </a:xfrm>
          <a:prstGeom prst="rect">
            <a:avLst/>
          </a:prstGeom>
        </p:spPr>
      </p:pic>
      <p:sp>
        <p:nvSpPr>
          <p:cNvPr id="6" name="TextBox 5">
            <a:extLst>
              <a:ext uri="{FF2B5EF4-FFF2-40B4-BE49-F238E27FC236}">
                <a16:creationId xmlns:a16="http://schemas.microsoft.com/office/drawing/2014/main" id="{D835422B-D565-722B-CA9F-1F864BDAAB5A}"/>
              </a:ext>
            </a:extLst>
          </p:cNvPr>
          <p:cNvSpPr txBox="1"/>
          <p:nvPr/>
        </p:nvSpPr>
        <p:spPr>
          <a:xfrm>
            <a:off x="695359" y="118241"/>
            <a:ext cx="5670044" cy="523220"/>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CA" sz="2800" b="1">
              <a:latin typeface="Century Gothic"/>
            </a:endParaRPr>
          </a:p>
        </p:txBody>
      </p:sp>
      <p:sp>
        <p:nvSpPr>
          <p:cNvPr id="2" name="TextBox 1">
            <a:extLst>
              <a:ext uri="{FF2B5EF4-FFF2-40B4-BE49-F238E27FC236}">
                <a16:creationId xmlns:a16="http://schemas.microsoft.com/office/drawing/2014/main" id="{D5BD7835-87FC-8958-09F9-213880FD3769}"/>
              </a:ext>
            </a:extLst>
          </p:cNvPr>
          <p:cNvSpPr txBox="1"/>
          <p:nvPr/>
        </p:nvSpPr>
        <p:spPr>
          <a:xfrm>
            <a:off x="-3396069" y="878866"/>
            <a:ext cx="2743200" cy="30777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endParaRPr lang="en-US" sz="1400">
              <a:latin typeface="Arial"/>
              <a:cs typeface="Arial"/>
            </a:endParaRPr>
          </a:p>
        </p:txBody>
      </p:sp>
      <p:pic>
        <p:nvPicPr>
          <p:cNvPr id="8" name="Picture 11" descr="Icon&#10;&#10;Description automatically generated">
            <a:extLst>
              <a:ext uri="{FF2B5EF4-FFF2-40B4-BE49-F238E27FC236}">
                <a16:creationId xmlns:a16="http://schemas.microsoft.com/office/drawing/2014/main" id="{F7CE8F55-4E67-0B91-6AE2-AA10422E6968}"/>
              </a:ext>
            </a:extLst>
          </p:cNvPr>
          <p:cNvPicPr>
            <a:picLocks noChangeAspect="1"/>
          </p:cNvPicPr>
          <p:nvPr/>
        </p:nvPicPr>
        <p:blipFill>
          <a:blip r:embed="rId3"/>
          <a:stretch>
            <a:fillRect/>
          </a:stretch>
        </p:blipFill>
        <p:spPr>
          <a:xfrm>
            <a:off x="5282592" y="33220"/>
            <a:ext cx="1000125" cy="1009650"/>
          </a:xfrm>
          <a:prstGeom prst="rect">
            <a:avLst/>
          </a:prstGeom>
        </p:spPr>
      </p:pic>
      <p:sp>
        <p:nvSpPr>
          <p:cNvPr id="3" name="TextBox 2">
            <a:extLst>
              <a:ext uri="{FF2B5EF4-FFF2-40B4-BE49-F238E27FC236}">
                <a16:creationId xmlns:a16="http://schemas.microsoft.com/office/drawing/2014/main" id="{1EC526C6-113A-D3C6-8705-A7F395448615}"/>
              </a:ext>
            </a:extLst>
          </p:cNvPr>
          <p:cNvSpPr txBox="1"/>
          <p:nvPr/>
        </p:nvSpPr>
        <p:spPr>
          <a:xfrm>
            <a:off x="288080" y="1128925"/>
            <a:ext cx="4434173" cy="7663636"/>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buAutoNum type="arabicPeriod"/>
            </a:pPr>
            <a:r>
              <a:rPr lang="en-US" sz="2000" b="1">
                <a:latin typeface="Century Gothic"/>
              </a:rPr>
              <a:t> </a:t>
            </a:r>
            <a:r>
              <a:rPr lang="en-US" sz="2000" b="1" err="1">
                <a:latin typeface="Century Gothic"/>
              </a:rPr>
              <a:t>Mettez</a:t>
            </a:r>
            <a:r>
              <a:rPr lang="en-US" sz="2000" b="1">
                <a:latin typeface="Century Gothic"/>
              </a:rPr>
              <a:t> la main sur le </a:t>
            </a:r>
            <a:r>
              <a:rPr lang="en-US" sz="2000" b="1" err="1">
                <a:latin typeface="Century Gothic"/>
              </a:rPr>
              <a:t>ventre</a:t>
            </a:r>
            <a:endParaRPr lang="en-US" sz="2000" b="1">
              <a:latin typeface="Century Gothic"/>
            </a:endParaRPr>
          </a:p>
          <a:p>
            <a:br>
              <a:rPr lang="en-US"/>
            </a:br>
            <a:br>
              <a:rPr lang="en-US"/>
            </a:br>
            <a:br>
              <a:rPr lang="en-US"/>
            </a:br>
            <a:br>
              <a:rPr lang="en-US"/>
            </a:br>
            <a:endParaRPr lang="en-US"/>
          </a:p>
          <a:p>
            <a:br>
              <a:rPr lang="en-US"/>
            </a:br>
            <a:br>
              <a:rPr lang="en-US"/>
            </a:br>
            <a:endParaRPr lang="en-US">
              <a:cs typeface="Calibri"/>
            </a:endParaRPr>
          </a:p>
          <a:p>
            <a:pPr>
              <a:buAutoNum type="arabicPeriod" startAt="2"/>
            </a:pPr>
            <a:r>
              <a:rPr lang="en-US" sz="2000" b="1">
                <a:latin typeface="Century Gothic"/>
              </a:rPr>
              <a:t> </a:t>
            </a:r>
            <a:r>
              <a:rPr lang="en-US" sz="2000" b="1" err="1">
                <a:latin typeface="Century Gothic"/>
              </a:rPr>
              <a:t>Inspirez</a:t>
            </a:r>
            <a:r>
              <a:rPr lang="en-US" sz="2000" b="1">
                <a:latin typeface="Century Gothic"/>
              </a:rPr>
              <a:t> </a:t>
            </a:r>
            <a:r>
              <a:rPr lang="en-US" sz="2000" b="1" err="1">
                <a:latin typeface="Century Gothic"/>
              </a:rPr>
              <a:t>lentement</a:t>
            </a:r>
            <a:r>
              <a:rPr lang="en-US" sz="2000" b="1">
                <a:latin typeface="Century Gothic"/>
              </a:rPr>
              <a:t> par le </a:t>
            </a:r>
            <a:r>
              <a:rPr lang="en-US" sz="2000" b="1" err="1">
                <a:latin typeface="Century Gothic"/>
              </a:rPr>
              <a:t>nez</a:t>
            </a:r>
            <a:r>
              <a:rPr lang="en-US" sz="2000" b="1">
                <a:latin typeface="Century Gothic"/>
              </a:rPr>
              <a:t> </a:t>
            </a:r>
          </a:p>
          <a:p>
            <a:pPr marL="342900" indent="-342900">
              <a:buFont typeface="Calibri"/>
              <a:buChar char="-"/>
            </a:pPr>
            <a:endParaRPr lang="en-US" sz="2000">
              <a:latin typeface="Century Gothic"/>
            </a:endParaRPr>
          </a:p>
          <a:p>
            <a:pPr marL="342900" indent="-342900">
              <a:buFont typeface="Calibri"/>
              <a:buChar char="-"/>
            </a:pPr>
            <a:r>
              <a:rPr lang="en-US" sz="2000" err="1">
                <a:latin typeface="Century Gothic"/>
              </a:rPr>
              <a:t>Sentez</a:t>
            </a:r>
            <a:r>
              <a:rPr lang="en-US" sz="2000">
                <a:latin typeface="Century Gothic"/>
              </a:rPr>
              <a:t> le </a:t>
            </a:r>
            <a:r>
              <a:rPr lang="en-US" sz="2000" err="1">
                <a:latin typeface="Century Gothic"/>
              </a:rPr>
              <a:t>ventre</a:t>
            </a:r>
            <a:r>
              <a:rPr lang="en-US" sz="2000">
                <a:latin typeface="Century Gothic"/>
              </a:rPr>
              <a:t> se </a:t>
            </a:r>
            <a:r>
              <a:rPr lang="en-US" sz="2000" err="1">
                <a:latin typeface="Century Gothic"/>
              </a:rPr>
              <a:t>gonfler</a:t>
            </a:r>
            <a:r>
              <a:rPr lang="en-US" sz="2000">
                <a:latin typeface="Century Gothic"/>
              </a:rPr>
              <a:t> </a:t>
            </a:r>
            <a:r>
              <a:rPr lang="en-US" sz="2000" err="1">
                <a:latin typeface="Century Gothic"/>
              </a:rPr>
              <a:t>lorsque</a:t>
            </a:r>
            <a:r>
              <a:rPr lang="en-US" sz="2000">
                <a:latin typeface="Century Gothic"/>
              </a:rPr>
              <a:t> le </a:t>
            </a:r>
            <a:r>
              <a:rPr lang="en-US" sz="2000" err="1">
                <a:latin typeface="Century Gothic"/>
              </a:rPr>
              <a:t>diaphragme</a:t>
            </a:r>
            <a:r>
              <a:rPr lang="en-US" sz="2000">
                <a:latin typeface="Century Gothic"/>
              </a:rPr>
              <a:t> tire </a:t>
            </a:r>
            <a:r>
              <a:rPr lang="en-US" sz="2000" err="1">
                <a:latin typeface="Century Gothic"/>
              </a:rPr>
              <a:t>l’air</a:t>
            </a:r>
            <a:r>
              <a:rPr lang="en-US" sz="2000">
                <a:latin typeface="Century Gothic"/>
              </a:rPr>
              <a:t> </a:t>
            </a:r>
            <a:r>
              <a:rPr lang="en-US" sz="2000" err="1">
                <a:latin typeface="Century Gothic"/>
              </a:rPr>
              <a:t>vers</a:t>
            </a:r>
            <a:r>
              <a:rPr lang="en-US" sz="2000">
                <a:latin typeface="Century Gothic"/>
              </a:rPr>
              <a:t> les </a:t>
            </a:r>
            <a:r>
              <a:rPr lang="en-US" sz="2000" err="1">
                <a:latin typeface="Century Gothic"/>
              </a:rPr>
              <a:t>poumons</a:t>
            </a:r>
            <a:endParaRPr lang="en-US" sz="2000">
              <a:latin typeface="Century Gothic"/>
            </a:endParaRPr>
          </a:p>
          <a:p>
            <a:br>
              <a:rPr lang="en-US"/>
            </a:br>
            <a:br>
              <a:rPr lang="en-US"/>
            </a:br>
            <a:endParaRPr lang="en-US"/>
          </a:p>
          <a:p>
            <a:endParaRPr lang="en-US"/>
          </a:p>
          <a:p>
            <a:br>
              <a:rPr lang="en-US"/>
            </a:br>
            <a:endParaRPr lang="en-US">
              <a:cs typeface="Calibri"/>
            </a:endParaRPr>
          </a:p>
          <a:p>
            <a:pPr>
              <a:buAutoNum type="arabicPeriod" startAt="3"/>
            </a:pPr>
            <a:r>
              <a:rPr lang="en-US" sz="2000" b="1">
                <a:latin typeface="Century Gothic"/>
              </a:rPr>
              <a:t> </a:t>
            </a:r>
            <a:r>
              <a:rPr lang="en-US" sz="2000" b="1" err="1">
                <a:latin typeface="Century Gothic"/>
              </a:rPr>
              <a:t>Expirez</a:t>
            </a:r>
            <a:r>
              <a:rPr lang="en-US" sz="2000" b="1">
                <a:latin typeface="Century Gothic"/>
              </a:rPr>
              <a:t> </a:t>
            </a:r>
            <a:r>
              <a:rPr lang="en-US" sz="2000" b="1" err="1">
                <a:latin typeface="Century Gothic"/>
              </a:rPr>
              <a:t>lentement</a:t>
            </a:r>
            <a:r>
              <a:rPr lang="en-US" sz="2000" b="1">
                <a:latin typeface="Century Gothic"/>
              </a:rPr>
              <a:t> par la bouche </a:t>
            </a:r>
          </a:p>
          <a:p>
            <a:pPr marL="342900" indent="-342900">
              <a:buFont typeface="Calibri"/>
              <a:buChar char="-"/>
            </a:pPr>
            <a:endParaRPr lang="en-US" sz="2000">
              <a:latin typeface="Century Gothic"/>
            </a:endParaRPr>
          </a:p>
          <a:p>
            <a:pPr marL="342900" indent="-342900">
              <a:buFont typeface="Calibri"/>
              <a:buChar char="-"/>
            </a:pPr>
            <a:r>
              <a:rPr lang="en-US" sz="2000" err="1">
                <a:latin typeface="Century Gothic"/>
              </a:rPr>
              <a:t>Sentez</a:t>
            </a:r>
            <a:r>
              <a:rPr lang="en-US" sz="2000">
                <a:latin typeface="Century Gothic"/>
              </a:rPr>
              <a:t> le </a:t>
            </a:r>
            <a:r>
              <a:rPr lang="en-US" sz="2000" err="1">
                <a:latin typeface="Century Gothic"/>
              </a:rPr>
              <a:t>ventre</a:t>
            </a:r>
            <a:r>
              <a:rPr lang="en-US" sz="2000">
                <a:latin typeface="Century Gothic"/>
              </a:rPr>
              <a:t> se </a:t>
            </a:r>
            <a:r>
              <a:rPr lang="en-US" sz="2000" err="1">
                <a:latin typeface="Century Gothic"/>
              </a:rPr>
              <a:t>contracter</a:t>
            </a:r>
            <a:r>
              <a:rPr lang="en-US" sz="2000">
                <a:latin typeface="Century Gothic"/>
              </a:rPr>
              <a:t> </a:t>
            </a:r>
            <a:r>
              <a:rPr lang="en-US" sz="2000" err="1">
                <a:latin typeface="Century Gothic"/>
              </a:rPr>
              <a:t>lorsque</a:t>
            </a:r>
            <a:r>
              <a:rPr lang="en-US" sz="2000">
                <a:latin typeface="Century Gothic"/>
              </a:rPr>
              <a:t> le </a:t>
            </a:r>
            <a:r>
              <a:rPr lang="en-US" sz="2000" err="1">
                <a:latin typeface="Century Gothic"/>
              </a:rPr>
              <a:t>diaphragme</a:t>
            </a:r>
            <a:r>
              <a:rPr lang="en-US" sz="2000">
                <a:latin typeface="Century Gothic"/>
              </a:rPr>
              <a:t> repousse </a:t>
            </a:r>
            <a:r>
              <a:rPr lang="en-US" sz="2000" err="1">
                <a:latin typeface="Century Gothic"/>
              </a:rPr>
              <a:t>l’air</a:t>
            </a:r>
            <a:endParaRPr lang="en-US" sz="2000">
              <a:latin typeface="Century Gothic"/>
            </a:endParaRPr>
          </a:p>
        </p:txBody>
      </p:sp>
      <p:sp>
        <p:nvSpPr>
          <p:cNvPr id="5" name="TextBox 1">
            <a:extLst>
              <a:ext uri="{FF2B5EF4-FFF2-40B4-BE49-F238E27FC236}">
                <a16:creationId xmlns:a16="http://schemas.microsoft.com/office/drawing/2014/main" id="{B01F19AD-B470-9C2F-CB20-EB53A7C04C1A}"/>
              </a:ext>
            </a:extLst>
          </p:cNvPr>
          <p:cNvSpPr txBox="1"/>
          <p:nvPr/>
        </p:nvSpPr>
        <p:spPr>
          <a:xfrm>
            <a:off x="6477" y="9685417"/>
            <a:ext cx="2743200" cy="369332"/>
          </a:xfrm>
          <a:prstGeom prst="rect">
            <a:avLst/>
          </a:prstGeom>
          <a:noFill/>
        </p:spPr>
        <p:txBody>
          <a:bodyPr rot="0" spcFirstLastPara="0" vert="horz" wrap="square" lIns="91440" tIns="45720" rIns="91440" bIns="45720" numCol="1" spcCol="0" rtlCol="0" fromWordArt="0" anchor="t" anchorCtr="0" forceAA="0" compatLnSpc="1">
            <a:prstTxWarp prst="textNoShape">
              <a:avLst/>
            </a:prstTxWarp>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b="1" err="1">
                <a:latin typeface="Century Gothic"/>
              </a:rPr>
              <a:t>Répétez</a:t>
            </a:r>
            <a:r>
              <a:rPr lang="en-US">
                <a:latin typeface="Century Gothic"/>
              </a:rPr>
              <a:t> ______ </a:t>
            </a:r>
            <a:r>
              <a:rPr lang="en-US" err="1">
                <a:latin typeface="Century Gothic"/>
              </a:rPr>
              <a:t>fois</a:t>
            </a:r>
            <a:endParaRPr lang="en-US">
              <a:latin typeface="Century Gothic"/>
            </a:endParaRPr>
          </a:p>
        </p:txBody>
      </p:sp>
      <p:sp>
        <p:nvSpPr>
          <p:cNvPr id="7" name="TextBox 6">
            <a:extLst>
              <a:ext uri="{FF2B5EF4-FFF2-40B4-BE49-F238E27FC236}">
                <a16:creationId xmlns:a16="http://schemas.microsoft.com/office/drawing/2014/main" id="{26D5E957-2CAE-BD73-A906-122715D3BF51}"/>
              </a:ext>
            </a:extLst>
          </p:cNvPr>
          <p:cNvSpPr txBox="1"/>
          <p:nvPr/>
        </p:nvSpPr>
        <p:spPr>
          <a:xfrm>
            <a:off x="94129" y="121024"/>
            <a:ext cx="5459505" cy="738664"/>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b="1" err="1">
                <a:latin typeface="Century Gothic"/>
              </a:rPr>
              <a:t>Exercices</a:t>
            </a:r>
            <a:r>
              <a:rPr lang="en-US" sz="2400" b="1">
                <a:latin typeface="Century Gothic"/>
              </a:rPr>
              <a:t> de respiration profonde</a:t>
            </a:r>
            <a:endParaRPr lang="en-US">
              <a:latin typeface="Calibri" panose="020F0502020204030204"/>
              <a:cs typeface="Calibri" panose="020F0502020204030204"/>
            </a:endParaRPr>
          </a:p>
          <a:p>
            <a:r>
              <a:rPr lang="en-US">
                <a:latin typeface="Century Gothic"/>
              </a:rPr>
              <a:t>À </a:t>
            </a:r>
            <a:r>
              <a:rPr lang="en-US" b="1" err="1">
                <a:latin typeface="Century Gothic"/>
              </a:rPr>
              <a:t>répéter</a:t>
            </a:r>
            <a:r>
              <a:rPr lang="en-US">
                <a:latin typeface="Century Gothic"/>
              </a:rPr>
              <a:t> </a:t>
            </a:r>
            <a:r>
              <a:rPr lang="en-US" b="1">
                <a:latin typeface="Century Gothic"/>
              </a:rPr>
              <a:t>__ </a:t>
            </a:r>
            <a:r>
              <a:rPr lang="en-US" b="1" err="1">
                <a:latin typeface="Century Gothic"/>
              </a:rPr>
              <a:t>fois</a:t>
            </a:r>
            <a:r>
              <a:rPr lang="en-US" b="1">
                <a:latin typeface="Century Gothic"/>
              </a:rPr>
              <a:t> </a:t>
            </a:r>
            <a:r>
              <a:rPr lang="en-US">
                <a:latin typeface="Century Gothic"/>
              </a:rPr>
              <a:t>avec </a:t>
            </a:r>
            <a:r>
              <a:rPr lang="en-US" b="1" err="1">
                <a:latin typeface="Century Gothic"/>
              </a:rPr>
              <a:t>miroir</a:t>
            </a:r>
            <a:endParaRPr lang="en-US" err="1">
              <a:cs typeface="Calibri"/>
            </a:endParaRPr>
          </a:p>
        </p:txBody>
      </p:sp>
      <p:pic>
        <p:nvPicPr>
          <p:cNvPr id="11" name="Picture 10" descr="A person sitting in a chair&#10;&#10;Description automatically generated">
            <a:extLst>
              <a:ext uri="{FF2B5EF4-FFF2-40B4-BE49-F238E27FC236}">
                <a16:creationId xmlns:a16="http://schemas.microsoft.com/office/drawing/2014/main" id="{AA38B2A9-2DD4-A868-AE64-0F1A9F235F9C}"/>
              </a:ext>
            </a:extLst>
          </p:cNvPr>
          <p:cNvPicPr>
            <a:picLocks noChangeAspect="1"/>
          </p:cNvPicPr>
          <p:nvPr/>
        </p:nvPicPr>
        <p:blipFill rotWithShape="1">
          <a:blip r:embed="rId4"/>
          <a:srcRect l="7349" t="15564" r="11765" b="28405"/>
          <a:stretch/>
        </p:blipFill>
        <p:spPr>
          <a:xfrm>
            <a:off x="6427020" y="1124561"/>
            <a:ext cx="1301932" cy="1942586"/>
          </a:xfrm>
          <a:prstGeom prst="rect">
            <a:avLst/>
          </a:prstGeom>
        </p:spPr>
      </p:pic>
      <p:pic>
        <p:nvPicPr>
          <p:cNvPr id="13" name="Picture 12" descr="A person sitting in a chair&#10;&#10;Description automatically generated">
            <a:extLst>
              <a:ext uri="{FF2B5EF4-FFF2-40B4-BE49-F238E27FC236}">
                <a16:creationId xmlns:a16="http://schemas.microsoft.com/office/drawing/2014/main" id="{0625E4BD-55FE-F169-DDDC-3F656E0DB7CD}"/>
              </a:ext>
            </a:extLst>
          </p:cNvPr>
          <p:cNvPicPr>
            <a:picLocks noChangeAspect="1"/>
          </p:cNvPicPr>
          <p:nvPr/>
        </p:nvPicPr>
        <p:blipFill rotWithShape="1">
          <a:blip r:embed="rId5"/>
          <a:srcRect l="10680" t="19501" r="14078" b="17604"/>
          <a:stretch/>
        </p:blipFill>
        <p:spPr>
          <a:xfrm>
            <a:off x="6423843" y="4098981"/>
            <a:ext cx="1381828" cy="2486171"/>
          </a:xfrm>
          <a:prstGeom prst="rect">
            <a:avLst/>
          </a:prstGeom>
        </p:spPr>
      </p:pic>
      <p:pic>
        <p:nvPicPr>
          <p:cNvPr id="15" name="Picture 14" descr="A person sitting in a chair&#10;&#10;Description automatically generated">
            <a:extLst>
              <a:ext uri="{FF2B5EF4-FFF2-40B4-BE49-F238E27FC236}">
                <a16:creationId xmlns:a16="http://schemas.microsoft.com/office/drawing/2014/main" id="{B1F75754-7C8D-7903-4E22-82013EA57E6D}"/>
              </a:ext>
            </a:extLst>
          </p:cNvPr>
          <p:cNvPicPr>
            <a:picLocks noChangeAspect="1"/>
          </p:cNvPicPr>
          <p:nvPr/>
        </p:nvPicPr>
        <p:blipFill rotWithShape="1">
          <a:blip r:embed="rId6"/>
          <a:srcRect l="7281" t="16778" r="17476" b="17450"/>
          <a:stretch/>
        </p:blipFill>
        <p:spPr>
          <a:xfrm>
            <a:off x="6424575" y="7554502"/>
            <a:ext cx="1300849" cy="2349262"/>
          </a:xfrm>
          <a:prstGeom prst="rect">
            <a:avLst/>
          </a:prstGeom>
        </p:spPr>
      </p:pic>
      <p:pic>
        <p:nvPicPr>
          <p:cNvPr id="17" name="Picture 16" descr="A person with braided hair&#10;&#10;Description automatically generated">
            <a:extLst>
              <a:ext uri="{FF2B5EF4-FFF2-40B4-BE49-F238E27FC236}">
                <a16:creationId xmlns:a16="http://schemas.microsoft.com/office/drawing/2014/main" id="{CFBE82D6-E12E-A03D-0E54-CD1446B89AF6}"/>
              </a:ext>
            </a:extLst>
          </p:cNvPr>
          <p:cNvPicPr>
            <a:picLocks noChangeAspect="1"/>
          </p:cNvPicPr>
          <p:nvPr/>
        </p:nvPicPr>
        <p:blipFill rotWithShape="1">
          <a:blip r:embed="rId7"/>
          <a:srcRect l="23063" t="19620" r="12500" b="19937"/>
          <a:stretch/>
        </p:blipFill>
        <p:spPr>
          <a:xfrm>
            <a:off x="4795478" y="4110765"/>
            <a:ext cx="1204924" cy="2485882"/>
          </a:xfrm>
          <a:prstGeom prst="rect">
            <a:avLst/>
          </a:prstGeom>
        </p:spPr>
      </p:pic>
      <p:pic>
        <p:nvPicPr>
          <p:cNvPr id="19" name="Picture 18" descr="A person with braided hair&#10;&#10;Description automatically generated">
            <a:extLst>
              <a:ext uri="{FF2B5EF4-FFF2-40B4-BE49-F238E27FC236}">
                <a16:creationId xmlns:a16="http://schemas.microsoft.com/office/drawing/2014/main" id="{75DEFFD3-1A19-5ACD-5E44-D57CB098C574}"/>
              </a:ext>
            </a:extLst>
          </p:cNvPr>
          <p:cNvPicPr>
            <a:picLocks noChangeAspect="1"/>
          </p:cNvPicPr>
          <p:nvPr/>
        </p:nvPicPr>
        <p:blipFill rotWithShape="1">
          <a:blip r:embed="rId8"/>
          <a:srcRect l="31034" t="19387" r="9271" b="20180"/>
          <a:stretch/>
        </p:blipFill>
        <p:spPr>
          <a:xfrm>
            <a:off x="4846196" y="7621068"/>
            <a:ext cx="1126422" cy="2350394"/>
          </a:xfrm>
          <a:prstGeom prst="rect">
            <a:avLst/>
          </a:prstGeom>
        </p:spPr>
      </p:pic>
      <p:pic>
        <p:nvPicPr>
          <p:cNvPr id="22" name="Picture 21" descr="A person with braids standing in front of a wall&#10;&#10;Description automatically generated">
            <a:extLst>
              <a:ext uri="{FF2B5EF4-FFF2-40B4-BE49-F238E27FC236}">
                <a16:creationId xmlns:a16="http://schemas.microsoft.com/office/drawing/2014/main" id="{9DFD71C0-A51F-FC59-CB68-1E9B3CB3A2FF}"/>
              </a:ext>
            </a:extLst>
          </p:cNvPr>
          <p:cNvPicPr>
            <a:picLocks noChangeAspect="1"/>
          </p:cNvPicPr>
          <p:nvPr/>
        </p:nvPicPr>
        <p:blipFill rotWithShape="1">
          <a:blip r:embed="rId9"/>
          <a:srcRect l="8355" t="27778" r="35094" b="28472"/>
          <a:stretch/>
        </p:blipFill>
        <p:spPr>
          <a:xfrm rot="5400000">
            <a:off x="4530122" y="1594909"/>
            <a:ext cx="1849141" cy="1091725"/>
          </a:xfrm>
          <a:prstGeom prst="rect">
            <a:avLst/>
          </a:prstGeom>
        </p:spPr>
      </p:pic>
      <p:sp>
        <p:nvSpPr>
          <p:cNvPr id="24" name="Arrow: Curved Right 23">
            <a:extLst>
              <a:ext uri="{FF2B5EF4-FFF2-40B4-BE49-F238E27FC236}">
                <a16:creationId xmlns:a16="http://schemas.microsoft.com/office/drawing/2014/main" id="{213001F9-2238-FFCE-A39C-2161015B8E41}"/>
              </a:ext>
            </a:extLst>
          </p:cNvPr>
          <p:cNvSpPr/>
          <p:nvPr/>
        </p:nvSpPr>
        <p:spPr>
          <a:xfrm rot="14880000" flipV="1">
            <a:off x="5538263" y="4569192"/>
            <a:ext cx="256620" cy="270024"/>
          </a:xfrm>
          <a:prstGeom prst="curved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1" name="Callout: Down Arrow 30">
            <a:extLst>
              <a:ext uri="{FF2B5EF4-FFF2-40B4-BE49-F238E27FC236}">
                <a16:creationId xmlns:a16="http://schemas.microsoft.com/office/drawing/2014/main" id="{3A921D2F-6ADC-6F00-9225-CB155B9E1400}"/>
              </a:ext>
            </a:extLst>
          </p:cNvPr>
          <p:cNvSpPr/>
          <p:nvPr/>
        </p:nvSpPr>
        <p:spPr>
          <a:xfrm>
            <a:off x="5135402" y="5082238"/>
            <a:ext cx="270106" cy="364533"/>
          </a:xfrm>
          <a:prstGeom prst="downArrow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Callout: Down Arrow 32">
            <a:extLst>
              <a:ext uri="{FF2B5EF4-FFF2-40B4-BE49-F238E27FC236}">
                <a16:creationId xmlns:a16="http://schemas.microsoft.com/office/drawing/2014/main" id="{490767C9-D35E-467B-7C88-92B2213A6AB6}"/>
              </a:ext>
            </a:extLst>
          </p:cNvPr>
          <p:cNvSpPr/>
          <p:nvPr/>
        </p:nvSpPr>
        <p:spPr>
          <a:xfrm rot="20520000">
            <a:off x="7035187" y="5084650"/>
            <a:ext cx="270106" cy="364533"/>
          </a:xfrm>
          <a:prstGeom prst="downArrow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Arrow: Right 34">
            <a:extLst>
              <a:ext uri="{FF2B5EF4-FFF2-40B4-BE49-F238E27FC236}">
                <a16:creationId xmlns:a16="http://schemas.microsoft.com/office/drawing/2014/main" id="{B5D10D25-05B8-2FC9-794E-C06AAA163821}"/>
              </a:ext>
            </a:extLst>
          </p:cNvPr>
          <p:cNvSpPr/>
          <p:nvPr/>
        </p:nvSpPr>
        <p:spPr>
          <a:xfrm>
            <a:off x="5306975" y="5527780"/>
            <a:ext cx="243021" cy="256522"/>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Arrow: Right 36">
            <a:extLst>
              <a:ext uri="{FF2B5EF4-FFF2-40B4-BE49-F238E27FC236}">
                <a16:creationId xmlns:a16="http://schemas.microsoft.com/office/drawing/2014/main" id="{196BF928-63ED-D18D-77AD-4189B4E3AD4A}"/>
              </a:ext>
            </a:extLst>
          </p:cNvPr>
          <p:cNvSpPr/>
          <p:nvPr/>
        </p:nvSpPr>
        <p:spPr>
          <a:xfrm rot="1500000">
            <a:off x="7071729" y="5534881"/>
            <a:ext cx="349250" cy="274230"/>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Arrow: Right 38">
            <a:extLst>
              <a:ext uri="{FF2B5EF4-FFF2-40B4-BE49-F238E27FC236}">
                <a16:creationId xmlns:a16="http://schemas.microsoft.com/office/drawing/2014/main" id="{F8C9BD1A-9C0F-B98F-E084-9D0A27FC5FA2}"/>
              </a:ext>
            </a:extLst>
          </p:cNvPr>
          <p:cNvSpPr/>
          <p:nvPr/>
        </p:nvSpPr>
        <p:spPr>
          <a:xfrm>
            <a:off x="5552067" y="8006901"/>
            <a:ext cx="351516" cy="208077"/>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Arrow: Right 40">
            <a:extLst>
              <a:ext uri="{FF2B5EF4-FFF2-40B4-BE49-F238E27FC236}">
                <a16:creationId xmlns:a16="http://schemas.microsoft.com/office/drawing/2014/main" id="{9A8F2751-ACE6-B67E-D40D-2A901920C8C2}"/>
              </a:ext>
            </a:extLst>
          </p:cNvPr>
          <p:cNvSpPr/>
          <p:nvPr/>
        </p:nvSpPr>
        <p:spPr>
          <a:xfrm rot="1980000">
            <a:off x="7077935" y="8137202"/>
            <a:ext cx="351516" cy="208077"/>
          </a:xfrm>
          <a:prstGeom prst="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Arrow: Right 42">
            <a:extLst>
              <a:ext uri="{FF2B5EF4-FFF2-40B4-BE49-F238E27FC236}">
                <a16:creationId xmlns:a16="http://schemas.microsoft.com/office/drawing/2014/main" id="{CF10A5C1-57C4-6F39-3926-CDFF76F2BAA9}"/>
              </a:ext>
            </a:extLst>
          </p:cNvPr>
          <p:cNvSpPr/>
          <p:nvPr/>
        </p:nvSpPr>
        <p:spPr>
          <a:xfrm flipH="1">
            <a:off x="5501131" y="8951911"/>
            <a:ext cx="290761" cy="29560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Arrow: Right 44">
            <a:extLst>
              <a:ext uri="{FF2B5EF4-FFF2-40B4-BE49-F238E27FC236}">
                <a16:creationId xmlns:a16="http://schemas.microsoft.com/office/drawing/2014/main" id="{EA759AA6-852D-410A-957F-BF8C60AAEAAA}"/>
              </a:ext>
            </a:extLst>
          </p:cNvPr>
          <p:cNvSpPr/>
          <p:nvPr/>
        </p:nvSpPr>
        <p:spPr>
          <a:xfrm rot="3900000" flipH="1">
            <a:off x="7039970" y="9056173"/>
            <a:ext cx="290761" cy="295609"/>
          </a:xfrm>
          <a:prstGeom prst="rightArrow">
            <a:avLst/>
          </a:prstGeom>
          <a:solidFill>
            <a:schemeClr val="bg1"/>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Callout: Down Arrow 46">
            <a:extLst>
              <a:ext uri="{FF2B5EF4-FFF2-40B4-BE49-F238E27FC236}">
                <a16:creationId xmlns:a16="http://schemas.microsoft.com/office/drawing/2014/main" id="{3AD986B9-2FCA-ED33-7FF3-C7875B071698}"/>
              </a:ext>
            </a:extLst>
          </p:cNvPr>
          <p:cNvSpPr/>
          <p:nvPr/>
        </p:nvSpPr>
        <p:spPr>
          <a:xfrm flipV="1">
            <a:off x="5099801" y="8323535"/>
            <a:ext cx="244068" cy="378120"/>
          </a:xfrm>
          <a:prstGeom prst="downArrow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Callout: Down Arrow 48">
            <a:extLst>
              <a:ext uri="{FF2B5EF4-FFF2-40B4-BE49-F238E27FC236}">
                <a16:creationId xmlns:a16="http://schemas.microsoft.com/office/drawing/2014/main" id="{350E9533-1D78-4AE1-279F-1C71BAF9A7DF}"/>
              </a:ext>
            </a:extLst>
          </p:cNvPr>
          <p:cNvSpPr/>
          <p:nvPr/>
        </p:nvSpPr>
        <p:spPr>
          <a:xfrm flipV="1">
            <a:off x="7002590" y="8518931"/>
            <a:ext cx="244068" cy="378120"/>
          </a:xfrm>
          <a:prstGeom prst="downArrowCallout">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rrow: Curved Right 11">
            <a:extLst>
              <a:ext uri="{FF2B5EF4-FFF2-40B4-BE49-F238E27FC236}">
                <a16:creationId xmlns:a16="http://schemas.microsoft.com/office/drawing/2014/main" id="{B1321222-C0AB-4E70-DFDC-12319A7A745E}"/>
              </a:ext>
            </a:extLst>
          </p:cNvPr>
          <p:cNvSpPr/>
          <p:nvPr/>
        </p:nvSpPr>
        <p:spPr>
          <a:xfrm rot="14880000" flipV="1">
            <a:off x="7142687" y="4370287"/>
            <a:ext cx="297102" cy="526546"/>
          </a:xfrm>
          <a:prstGeom prst="curvedRightArrow">
            <a:avLst/>
          </a:prstGeom>
          <a:solidFill>
            <a:schemeClr val="accent1">
              <a:lumMod val="40000"/>
              <a:lumOff val="6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extLst>
      <p:ext uri="{BB962C8B-B14F-4D97-AF65-F5344CB8AC3E}">
        <p14:creationId xmlns:p14="http://schemas.microsoft.com/office/powerpoint/2010/main" val="3634868534"/>
      </p:ext>
    </p:extLst>
  </p:cSld>
  <p:clrMapOvr>
    <a:masterClrMapping/>
  </p:clrMapOvr>
</p:sld>
</file>

<file path=ppt/theme/theme1.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Them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0</TotalTime>
  <Words>118</Words>
  <Application>Microsoft Office PowerPoint</Application>
  <PresentationFormat>Custom</PresentationFormat>
  <Paragraphs>35</Paragraphs>
  <Slides>3</Slides>
  <Notes>0</Notes>
  <HiddenSlides>0</HiddenSlides>
  <MMClips>0</MMClips>
  <ScaleCrop>false</ScaleCrop>
  <HeadingPairs>
    <vt:vector size="4" baseType="variant">
      <vt:variant>
        <vt:lpstr>Theme</vt:lpstr>
      </vt:variant>
      <vt:variant>
        <vt:i4>1</vt:i4>
      </vt:variant>
      <vt:variant>
        <vt:lpstr>Slide Titles</vt:lpstr>
      </vt:variant>
      <vt:variant>
        <vt:i4>3</vt:i4>
      </vt:variant>
    </vt:vector>
  </HeadingPairs>
  <TitlesOfParts>
    <vt:vector size="4" baseType="lpstr">
      <vt:lpstr>Office Theme</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
  <cp:lastModifiedBy>Laura Dunn</cp:lastModifiedBy>
  <cp:revision>39</cp:revision>
  <dcterms:created xsi:type="dcterms:W3CDTF">2023-02-10T20:27:58Z</dcterms:created>
  <dcterms:modified xsi:type="dcterms:W3CDTF">2024-02-16T15:24:57Z</dcterms:modified>
</cp:coreProperties>
</file>